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70" r:id="rId4"/>
    <p:sldId id="269" r:id="rId5"/>
    <p:sldId id="260" r:id="rId6"/>
    <p:sldId id="266" r:id="rId7"/>
    <p:sldId id="261" r:id="rId8"/>
    <p:sldId id="272" r:id="rId9"/>
    <p:sldId id="276" r:id="rId10"/>
    <p:sldId id="277" r:id="rId11"/>
    <p:sldId id="262" r:id="rId12"/>
    <p:sldId id="273" r:id="rId13"/>
    <p:sldId id="275" r:id="rId14"/>
    <p:sldId id="263" r:id="rId15"/>
    <p:sldId id="274" r:id="rId16"/>
    <p:sldId id="264" r:id="rId17"/>
    <p:sldId id="271" r:id="rId18"/>
    <p:sldId id="278" r:id="rId19"/>
    <p:sldId id="259" r:id="rId20"/>
  </p:sldIdLst>
  <p:sldSz cx="9144000" cy="6858000" type="screen4x3"/>
  <p:notesSz cx="6735763" cy="9866313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65">
          <p15:clr>
            <a:srgbClr val="A4A3A4"/>
          </p15:clr>
        </p15:guide>
        <p15:guide id="2" orient="horz" pos="754">
          <p15:clr>
            <a:srgbClr val="A4A3A4"/>
          </p15:clr>
        </p15:guide>
        <p15:guide id="3" pos="204">
          <p15:clr>
            <a:srgbClr val="A4A3A4"/>
          </p15:clr>
        </p15:guide>
        <p15:guide id="4" pos="2835">
          <p15:clr>
            <a:srgbClr val="A4A3A4"/>
          </p15:clr>
        </p15:guide>
        <p15:guide id="5" pos="548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7">
          <p15:clr>
            <a:srgbClr val="A4A3A4"/>
          </p15:clr>
        </p15:guide>
        <p15:guide id="2" pos="212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R-74" initials="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4F58"/>
    <a:srgbClr val="F2F2F2"/>
    <a:srgbClr val="C2ECFF"/>
    <a:srgbClr val="FFC4CA"/>
    <a:srgbClr val="000000"/>
    <a:srgbClr val="D90013"/>
    <a:srgbClr val="272727"/>
    <a:srgbClr val="3C3C3B"/>
    <a:srgbClr val="B70E2E"/>
    <a:srgbClr val="2A35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84" autoAdjust="0"/>
    <p:restoredTop sz="99742" autoAdjust="0"/>
  </p:normalViewPr>
  <p:slideViewPr>
    <p:cSldViewPr snapToObjects="1">
      <p:cViewPr varScale="1">
        <p:scale>
          <a:sx n="116" d="100"/>
          <a:sy n="116" d="100"/>
        </p:scale>
        <p:origin x="1554" y="108"/>
      </p:cViewPr>
      <p:guideLst>
        <p:guide orient="horz" pos="4065"/>
        <p:guide orient="horz" pos="754"/>
        <p:guide pos="204"/>
        <p:guide pos="2835"/>
        <p:guide pos="5489"/>
      </p:guideLst>
    </p:cSldViewPr>
  </p:slideViewPr>
  <p:outlineViewPr>
    <p:cViewPr>
      <p:scale>
        <a:sx n="100" d="100"/>
        <a:sy n="100" d="100"/>
      </p:scale>
      <p:origin x="84" y="4068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77" d="100"/>
          <a:sy n="77" d="100"/>
        </p:scale>
        <p:origin x="-2196" y="-108"/>
      </p:cViewPr>
      <p:guideLst>
        <p:guide orient="horz" pos="3107"/>
        <p:guide pos="212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Question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คำถามข้อที่ 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1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1.A</c:v>
                </c:pt>
                <c:pt idx="1">
                  <c:v>2.B</c:v>
                </c:pt>
                <c:pt idx="2">
                  <c:v>3.C</c:v>
                </c:pt>
                <c:pt idx="3">
                  <c:v>4.D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8</c:v>
                </c:pt>
                <c:pt idx="2">
                  <c:v>7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License</a:t>
            </a:r>
            <a:r>
              <a:rPr lang="en-US" baseline="0" dirty="0" smtClean="0"/>
              <a:t> in RIST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Wide Line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Beginner</c:v>
                </c:pt>
                <c:pt idx="1">
                  <c:v>Junior</c:v>
                </c:pt>
                <c:pt idx="2">
                  <c:v>Senior</c:v>
                </c:pt>
                <c:pt idx="3">
                  <c:v>Expert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10</c:v>
                </c:pt>
                <c:pt idx="2">
                  <c:v>30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Progress test</a:t>
            </a:r>
            <a:r>
              <a:rPr lang="en-US" baseline="0" dirty="0" smtClean="0"/>
              <a:t> by Div.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สอบแล้ว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0.2461821371699440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-1.0430321525828207E-16"/>
                  <c:y val="0.2057641743509980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1.0430321525828207E-16"/>
                  <c:y val="0.1543231307632485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Div.1</c:v>
                </c:pt>
                <c:pt idx="1">
                  <c:v>Div.2</c:v>
                </c:pt>
                <c:pt idx="2">
                  <c:v>Div.3</c:v>
                </c:pt>
                <c:pt idx="3">
                  <c:v>Div.4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4</c:v>
                </c:pt>
                <c:pt idx="2">
                  <c:v>10</c:v>
                </c:pt>
                <c:pt idx="3">
                  <c:v>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00805776"/>
        <c:axId val="400806168"/>
      </c:barChart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ยังไม่ได้สอบ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-3.6743602562678895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Div.1</c:v>
                </c:pt>
                <c:pt idx="1">
                  <c:v>Div.2</c:v>
                </c:pt>
                <c:pt idx="2">
                  <c:v>Div.3</c:v>
                </c:pt>
                <c:pt idx="3">
                  <c:v>Div.4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</c:v>
                </c:pt>
                <c:pt idx="1">
                  <c:v>6</c:v>
                </c:pt>
                <c:pt idx="2">
                  <c:v>3</c:v>
                </c:pt>
                <c:pt idx="3">
                  <c:v>7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00794408"/>
        <c:axId val="400797936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เป้าหมาย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Div.1</c:v>
                </c:pt>
                <c:pt idx="1">
                  <c:v>Div.2</c:v>
                </c:pt>
                <c:pt idx="2">
                  <c:v>Div.3</c:v>
                </c:pt>
                <c:pt idx="3">
                  <c:v>Div.4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400805776"/>
        <c:axId val="400806168"/>
      </c:lineChart>
      <c:catAx>
        <c:axId val="400805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0806168"/>
        <c:crosses val="autoZero"/>
        <c:auto val="1"/>
        <c:lblAlgn val="ctr"/>
        <c:lblOffset val="100"/>
        <c:noMultiLvlLbl val="0"/>
      </c:catAx>
      <c:valAx>
        <c:axId val="4008061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0805776"/>
        <c:crosses val="autoZero"/>
        <c:crossBetween val="between"/>
      </c:valAx>
      <c:valAx>
        <c:axId val="400797936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0794408"/>
        <c:crosses val="max"/>
        <c:crossBetween val="between"/>
      </c:valAx>
      <c:catAx>
        <c:axId val="40079440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0079793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3A1394-0F53-4DB6-B826-233498F1F706}" type="doc">
      <dgm:prSet loTypeId="urn:microsoft.com/office/officeart/2008/layout/SquareAccentList" loCatId="list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1A47F07E-DFAA-41B3-A974-D940E55EA748}">
      <dgm:prSet phldrT="[Text]"/>
      <dgm:spPr/>
      <dgm:t>
        <a:bodyPr/>
        <a:lstStyle/>
        <a:p>
          <a:r>
            <a:rPr lang="en-US" dirty="0" smtClean="0"/>
            <a:t>Summary</a:t>
          </a:r>
          <a:endParaRPr lang="en-US" dirty="0"/>
        </a:p>
      </dgm:t>
    </dgm:pt>
    <dgm:pt modelId="{96216286-0B52-4B83-8F30-AC7C4B824672}" type="parTrans" cxnId="{4E906CDD-F5F5-4B9B-837D-5A953C2A330E}">
      <dgm:prSet/>
      <dgm:spPr/>
      <dgm:t>
        <a:bodyPr/>
        <a:lstStyle/>
        <a:p>
          <a:endParaRPr lang="en-US"/>
        </a:p>
      </dgm:t>
    </dgm:pt>
    <dgm:pt modelId="{5E301E7A-C13F-4AD1-800D-2F1DD954D0FC}" type="sibTrans" cxnId="{4E906CDD-F5F5-4B9B-837D-5A953C2A330E}">
      <dgm:prSet/>
      <dgm:spPr/>
      <dgm:t>
        <a:bodyPr/>
        <a:lstStyle/>
        <a:p>
          <a:endParaRPr lang="en-US"/>
        </a:p>
      </dgm:t>
    </dgm:pt>
    <dgm:pt modelId="{40861086-91C5-4C1C-94B9-0DA5444D657C}">
      <dgm:prSet phldrT="[Text]"/>
      <dgm:spPr/>
      <dgm:t>
        <a:bodyPr/>
        <a:lstStyle/>
        <a:p>
          <a:r>
            <a:rPr lang="en-US" dirty="0" smtClean="0"/>
            <a:t>Report Format</a:t>
          </a:r>
          <a:endParaRPr lang="en-US" dirty="0"/>
        </a:p>
      </dgm:t>
    </dgm:pt>
    <dgm:pt modelId="{5403F374-41C3-40E3-AFD4-8E43E9BC7681}" type="parTrans" cxnId="{8CFAB651-40BA-4A80-81B0-A4E3F26EC488}">
      <dgm:prSet/>
      <dgm:spPr/>
      <dgm:t>
        <a:bodyPr/>
        <a:lstStyle/>
        <a:p>
          <a:endParaRPr lang="en-US"/>
        </a:p>
      </dgm:t>
    </dgm:pt>
    <dgm:pt modelId="{48561DE0-B357-4F02-9E26-BB8EC622BF16}" type="sibTrans" cxnId="{8CFAB651-40BA-4A80-81B0-A4E3F26EC488}">
      <dgm:prSet/>
      <dgm:spPr/>
      <dgm:t>
        <a:bodyPr/>
        <a:lstStyle/>
        <a:p>
          <a:endParaRPr lang="en-US"/>
        </a:p>
      </dgm:t>
    </dgm:pt>
    <dgm:pt modelId="{87A4BEF2-FD60-4232-A80D-FF409277BB53}">
      <dgm:prSet phldrT="[Text]"/>
      <dgm:spPr/>
      <dgm:t>
        <a:bodyPr/>
        <a:lstStyle/>
        <a:p>
          <a:r>
            <a:rPr lang="en-US" dirty="0" smtClean="0"/>
            <a:t>License</a:t>
          </a:r>
          <a:endParaRPr lang="en-US" dirty="0"/>
        </a:p>
      </dgm:t>
    </dgm:pt>
    <dgm:pt modelId="{DFB8B5C9-E675-44EF-AFBE-84D6C2AFA5DF}" type="parTrans" cxnId="{4F5B22B7-50E6-4FBF-BD28-ACC964E3B64F}">
      <dgm:prSet/>
      <dgm:spPr/>
      <dgm:t>
        <a:bodyPr/>
        <a:lstStyle/>
        <a:p>
          <a:endParaRPr lang="en-US"/>
        </a:p>
      </dgm:t>
    </dgm:pt>
    <dgm:pt modelId="{61E6E544-75BF-423A-9CD2-528B93C0ADED}" type="sibTrans" cxnId="{4F5B22B7-50E6-4FBF-BD28-ACC964E3B64F}">
      <dgm:prSet/>
      <dgm:spPr/>
      <dgm:t>
        <a:bodyPr/>
        <a:lstStyle/>
        <a:p>
          <a:endParaRPr lang="en-US"/>
        </a:p>
      </dgm:t>
    </dgm:pt>
    <dgm:pt modelId="{470AAF3B-4E6C-4CCD-8BDF-795AC07E702F}">
      <dgm:prSet phldrT="[Text]"/>
      <dgm:spPr/>
      <dgm:t>
        <a:bodyPr/>
        <a:lstStyle/>
        <a:p>
          <a:r>
            <a:rPr lang="en-US" dirty="0" smtClean="0"/>
            <a:t>Employee</a:t>
          </a:r>
          <a:endParaRPr lang="en-US" dirty="0"/>
        </a:p>
      </dgm:t>
    </dgm:pt>
    <dgm:pt modelId="{1FB270EE-180A-423B-920D-5D62487C6082}" type="parTrans" cxnId="{C09AF182-4DF8-43BD-82CA-3B4CAFEE91C4}">
      <dgm:prSet/>
      <dgm:spPr/>
      <dgm:t>
        <a:bodyPr/>
        <a:lstStyle/>
        <a:p>
          <a:endParaRPr lang="en-US"/>
        </a:p>
      </dgm:t>
    </dgm:pt>
    <dgm:pt modelId="{46B678CE-5B75-4AC7-B487-D7DC67AE31F5}" type="sibTrans" cxnId="{C09AF182-4DF8-43BD-82CA-3B4CAFEE91C4}">
      <dgm:prSet/>
      <dgm:spPr/>
      <dgm:t>
        <a:bodyPr/>
        <a:lstStyle/>
        <a:p>
          <a:endParaRPr lang="en-US"/>
        </a:p>
      </dgm:t>
    </dgm:pt>
    <dgm:pt modelId="{754EDF72-9FB1-4360-A66F-B70875FB6878}">
      <dgm:prSet phldrT="[Text]"/>
      <dgm:spPr/>
      <dgm:t>
        <a:bodyPr/>
        <a:lstStyle/>
        <a:p>
          <a:r>
            <a:rPr lang="en-US" dirty="0" smtClean="0"/>
            <a:t>Progress</a:t>
          </a:r>
          <a:endParaRPr lang="en-US" dirty="0"/>
        </a:p>
      </dgm:t>
    </dgm:pt>
    <dgm:pt modelId="{BAB47715-ECDE-487B-ABDA-3AAF9377EC05}" type="parTrans" cxnId="{18659A57-67A2-4E5A-B81C-67A6F74151AB}">
      <dgm:prSet/>
      <dgm:spPr/>
      <dgm:t>
        <a:bodyPr/>
        <a:lstStyle/>
        <a:p>
          <a:endParaRPr lang="en-US"/>
        </a:p>
      </dgm:t>
    </dgm:pt>
    <dgm:pt modelId="{13504B5E-D4FD-4AE7-816D-DF18FE8AC654}" type="sibTrans" cxnId="{18659A57-67A2-4E5A-B81C-67A6F74151AB}">
      <dgm:prSet/>
      <dgm:spPr/>
      <dgm:t>
        <a:bodyPr/>
        <a:lstStyle/>
        <a:p>
          <a:endParaRPr lang="en-US"/>
        </a:p>
      </dgm:t>
    </dgm:pt>
    <dgm:pt modelId="{D630F53F-9210-4918-BDC8-85532DA1712F}">
      <dgm:prSet phldrT="[Text]"/>
      <dgm:spPr/>
      <dgm:t>
        <a:bodyPr/>
        <a:lstStyle/>
        <a:p>
          <a:r>
            <a:rPr lang="en-US" dirty="0" smtClean="0"/>
            <a:t>Patrol Online</a:t>
          </a:r>
          <a:endParaRPr lang="en-US" dirty="0"/>
        </a:p>
      </dgm:t>
    </dgm:pt>
    <dgm:pt modelId="{2208321C-8C66-4776-92E2-88890197C82F}" type="parTrans" cxnId="{695C86FA-3CD8-4CBF-A977-3349C373B7FD}">
      <dgm:prSet/>
      <dgm:spPr/>
      <dgm:t>
        <a:bodyPr/>
        <a:lstStyle/>
        <a:p>
          <a:endParaRPr lang="en-US"/>
        </a:p>
      </dgm:t>
    </dgm:pt>
    <dgm:pt modelId="{6E7CBBAC-1B93-4F85-8D6D-737F9F5EE8E6}" type="sibTrans" cxnId="{695C86FA-3CD8-4CBF-A977-3349C373B7FD}">
      <dgm:prSet/>
      <dgm:spPr/>
      <dgm:t>
        <a:bodyPr/>
        <a:lstStyle/>
        <a:p>
          <a:endParaRPr lang="en-US"/>
        </a:p>
      </dgm:t>
    </dgm:pt>
    <dgm:pt modelId="{5C0E1763-4541-4DD8-9992-8B3037B6348E}">
      <dgm:prSet phldrT="[Text]"/>
      <dgm:spPr/>
      <dgm:t>
        <a:bodyPr/>
        <a:lstStyle/>
        <a:p>
          <a:r>
            <a:rPr lang="en-US" dirty="0" smtClean="0"/>
            <a:t>Test Online</a:t>
          </a:r>
          <a:endParaRPr lang="en-US" dirty="0"/>
        </a:p>
      </dgm:t>
    </dgm:pt>
    <dgm:pt modelId="{E708BDFA-44D0-4C82-A2D7-6C5B8C8E7A21}" type="parTrans" cxnId="{0308D6C7-928A-4FD3-A15B-23641644D878}">
      <dgm:prSet/>
      <dgm:spPr/>
      <dgm:t>
        <a:bodyPr/>
        <a:lstStyle/>
        <a:p>
          <a:endParaRPr lang="en-US"/>
        </a:p>
      </dgm:t>
    </dgm:pt>
    <dgm:pt modelId="{A69C72CC-C368-443D-A943-300F774264B6}" type="sibTrans" cxnId="{0308D6C7-928A-4FD3-A15B-23641644D878}">
      <dgm:prSet/>
      <dgm:spPr/>
      <dgm:t>
        <a:bodyPr/>
        <a:lstStyle/>
        <a:p>
          <a:endParaRPr lang="en-US"/>
        </a:p>
      </dgm:t>
    </dgm:pt>
    <dgm:pt modelId="{40118D7B-AFC5-4BF3-9119-D5C9AA36C1AD}">
      <dgm:prSet phldrT="[Text]"/>
      <dgm:spPr/>
      <dgm:t>
        <a:bodyPr/>
        <a:lstStyle/>
        <a:p>
          <a:r>
            <a:rPr lang="en-US" dirty="0" smtClean="0"/>
            <a:t>Test Result</a:t>
          </a:r>
          <a:endParaRPr lang="en-US" dirty="0"/>
        </a:p>
      </dgm:t>
    </dgm:pt>
    <dgm:pt modelId="{0C2D589F-E1EB-4CA9-AFEE-68091B2A3FC2}" type="parTrans" cxnId="{4AB2BCB1-D5E6-40CB-8EC3-EF0A48436DB1}">
      <dgm:prSet/>
      <dgm:spPr/>
      <dgm:t>
        <a:bodyPr/>
        <a:lstStyle/>
        <a:p>
          <a:endParaRPr lang="en-US"/>
        </a:p>
      </dgm:t>
    </dgm:pt>
    <dgm:pt modelId="{28E28586-7465-462E-815D-F93AC030B799}" type="sibTrans" cxnId="{4AB2BCB1-D5E6-40CB-8EC3-EF0A48436DB1}">
      <dgm:prSet/>
      <dgm:spPr/>
      <dgm:t>
        <a:bodyPr/>
        <a:lstStyle/>
        <a:p>
          <a:endParaRPr lang="en-US"/>
        </a:p>
      </dgm:t>
    </dgm:pt>
    <dgm:pt modelId="{55350646-6F08-456C-85E3-1650F2E345AE}">
      <dgm:prSet phldrT="[Text]"/>
      <dgm:spPr/>
      <dgm:t>
        <a:bodyPr/>
        <a:lstStyle/>
        <a:p>
          <a:r>
            <a:rPr lang="en-US" dirty="0" smtClean="0"/>
            <a:t>License review</a:t>
          </a:r>
          <a:endParaRPr lang="en-US" dirty="0"/>
        </a:p>
      </dgm:t>
    </dgm:pt>
    <dgm:pt modelId="{97D54924-9207-4E5D-A17B-A54B3B3D9CF1}" type="parTrans" cxnId="{BFB87D66-1805-4845-AC76-3CE4E7BBA53A}">
      <dgm:prSet/>
      <dgm:spPr/>
      <dgm:t>
        <a:bodyPr/>
        <a:lstStyle/>
        <a:p>
          <a:endParaRPr lang="en-US"/>
        </a:p>
      </dgm:t>
    </dgm:pt>
    <dgm:pt modelId="{07817455-C876-4F84-9527-CF711276133F}" type="sibTrans" cxnId="{BFB87D66-1805-4845-AC76-3CE4E7BBA53A}">
      <dgm:prSet/>
      <dgm:spPr/>
      <dgm:t>
        <a:bodyPr/>
        <a:lstStyle/>
        <a:p>
          <a:endParaRPr lang="en-US"/>
        </a:p>
      </dgm:t>
    </dgm:pt>
    <dgm:pt modelId="{5B57124F-D7C4-4FB6-9101-F49542270828}" type="pres">
      <dgm:prSet presAssocID="{B93A1394-0F53-4DB6-B826-233498F1F706}" presName="layout" presStyleCnt="0">
        <dgm:presLayoutVars>
          <dgm:chMax/>
          <dgm:chPref/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88AE68CF-2D1E-42D3-8FC6-4506ECAB15DA}" type="pres">
      <dgm:prSet presAssocID="{1A47F07E-DFAA-41B3-A974-D940E55EA748}" presName="root" presStyleCnt="0">
        <dgm:presLayoutVars>
          <dgm:chMax/>
          <dgm:chPref/>
        </dgm:presLayoutVars>
      </dgm:prSet>
      <dgm:spPr/>
    </dgm:pt>
    <dgm:pt modelId="{8568149A-482B-40E0-A3E3-0AEDFE5C6FBF}" type="pres">
      <dgm:prSet presAssocID="{1A47F07E-DFAA-41B3-A974-D940E55EA748}" presName="rootComposite" presStyleCnt="0">
        <dgm:presLayoutVars/>
      </dgm:prSet>
      <dgm:spPr/>
    </dgm:pt>
    <dgm:pt modelId="{C7CE1A81-6A7E-4D7F-9765-4E5C2A325056}" type="pres">
      <dgm:prSet presAssocID="{1A47F07E-DFAA-41B3-A974-D940E55EA748}" presName="ParentAccent" presStyleLbl="alignNode1" presStyleIdx="0" presStyleCnt="3"/>
      <dgm:spPr/>
    </dgm:pt>
    <dgm:pt modelId="{FF9774BF-55A5-4A04-ABED-4A55E0F6B3FB}" type="pres">
      <dgm:prSet presAssocID="{1A47F07E-DFAA-41B3-A974-D940E55EA748}" presName="ParentSmallAccent" presStyleLbl="fgAcc1" presStyleIdx="0" presStyleCnt="3"/>
      <dgm:spPr/>
    </dgm:pt>
    <dgm:pt modelId="{9A50C3D9-FFEE-4F75-AE8B-B6195499B4D7}" type="pres">
      <dgm:prSet presAssocID="{1A47F07E-DFAA-41B3-A974-D940E55EA748}" presName="Parent" presStyleLbl="revTx" presStyleIdx="0" presStyleCnt="9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8E2A3A-F3B0-44A6-A0ED-C95F72958CB4}" type="pres">
      <dgm:prSet presAssocID="{1A47F07E-DFAA-41B3-A974-D940E55EA748}" presName="childShape" presStyleCnt="0">
        <dgm:presLayoutVars>
          <dgm:chMax val="0"/>
          <dgm:chPref val="0"/>
        </dgm:presLayoutVars>
      </dgm:prSet>
      <dgm:spPr/>
    </dgm:pt>
    <dgm:pt modelId="{3F72EEF7-A977-4DA5-8C57-CF84E166F791}" type="pres">
      <dgm:prSet presAssocID="{87A4BEF2-FD60-4232-A80D-FF409277BB53}" presName="childComposite" presStyleCnt="0">
        <dgm:presLayoutVars>
          <dgm:chMax val="0"/>
          <dgm:chPref val="0"/>
        </dgm:presLayoutVars>
      </dgm:prSet>
      <dgm:spPr/>
    </dgm:pt>
    <dgm:pt modelId="{FA773622-0D44-4A91-A27B-5743BF1516EF}" type="pres">
      <dgm:prSet presAssocID="{87A4BEF2-FD60-4232-A80D-FF409277BB53}" presName="ChildAccent" presStyleLbl="solidFgAcc1" presStyleIdx="0" presStyleCnt="6"/>
      <dgm:spPr/>
    </dgm:pt>
    <dgm:pt modelId="{F61DA25C-6477-4977-B873-5D8FC7842284}" type="pres">
      <dgm:prSet presAssocID="{87A4BEF2-FD60-4232-A80D-FF409277BB53}" presName="Child" presStyleLbl="revTx" presStyleIdx="1" presStyleCnt="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AB1520-8A95-44EB-BBF6-E4F7F095A108}" type="pres">
      <dgm:prSet presAssocID="{470AAF3B-4E6C-4CCD-8BDF-795AC07E702F}" presName="childComposite" presStyleCnt="0">
        <dgm:presLayoutVars>
          <dgm:chMax val="0"/>
          <dgm:chPref val="0"/>
        </dgm:presLayoutVars>
      </dgm:prSet>
      <dgm:spPr/>
    </dgm:pt>
    <dgm:pt modelId="{F919559A-9349-4C5E-8749-76A3E2B05285}" type="pres">
      <dgm:prSet presAssocID="{470AAF3B-4E6C-4CCD-8BDF-795AC07E702F}" presName="ChildAccent" presStyleLbl="solidFgAcc1" presStyleIdx="1" presStyleCnt="6"/>
      <dgm:spPr/>
    </dgm:pt>
    <dgm:pt modelId="{0173D452-5DFF-45AA-9F2D-5C14EDB19470}" type="pres">
      <dgm:prSet presAssocID="{470AAF3B-4E6C-4CCD-8BDF-795AC07E702F}" presName="Child" presStyleLbl="revTx" presStyleIdx="2" presStyleCnt="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087BEE-E18B-442C-ABBF-80FBEC705804}" type="pres">
      <dgm:prSet presAssocID="{754EDF72-9FB1-4360-A66F-B70875FB6878}" presName="root" presStyleCnt="0">
        <dgm:presLayoutVars>
          <dgm:chMax/>
          <dgm:chPref/>
        </dgm:presLayoutVars>
      </dgm:prSet>
      <dgm:spPr/>
    </dgm:pt>
    <dgm:pt modelId="{10C2F9C1-334C-4C92-82F0-F776FF7F47F2}" type="pres">
      <dgm:prSet presAssocID="{754EDF72-9FB1-4360-A66F-B70875FB6878}" presName="rootComposite" presStyleCnt="0">
        <dgm:presLayoutVars/>
      </dgm:prSet>
      <dgm:spPr/>
    </dgm:pt>
    <dgm:pt modelId="{08096EA3-7435-4ABC-93D2-110D09C8DC18}" type="pres">
      <dgm:prSet presAssocID="{754EDF72-9FB1-4360-A66F-B70875FB6878}" presName="ParentAccent" presStyleLbl="alignNode1" presStyleIdx="1" presStyleCnt="3"/>
      <dgm:spPr/>
    </dgm:pt>
    <dgm:pt modelId="{BB534433-1D54-4A28-87C5-456E9B17B341}" type="pres">
      <dgm:prSet presAssocID="{754EDF72-9FB1-4360-A66F-B70875FB6878}" presName="ParentSmallAccent" presStyleLbl="fgAcc1" presStyleIdx="1" presStyleCnt="3"/>
      <dgm:spPr/>
    </dgm:pt>
    <dgm:pt modelId="{9461A551-33CA-4CBF-AE9C-9D683AFEB556}" type="pres">
      <dgm:prSet presAssocID="{754EDF72-9FB1-4360-A66F-B70875FB6878}" presName="Parent" presStyleLbl="revTx" presStyleIdx="3" presStyleCnt="9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50C81E-0EDF-4530-B3E3-1E87A445EC13}" type="pres">
      <dgm:prSet presAssocID="{754EDF72-9FB1-4360-A66F-B70875FB6878}" presName="childShape" presStyleCnt="0">
        <dgm:presLayoutVars>
          <dgm:chMax val="0"/>
          <dgm:chPref val="0"/>
        </dgm:presLayoutVars>
      </dgm:prSet>
      <dgm:spPr/>
    </dgm:pt>
    <dgm:pt modelId="{D9D8D7A2-F9FB-4B0F-90F3-78030301ABBC}" type="pres">
      <dgm:prSet presAssocID="{D630F53F-9210-4918-BDC8-85532DA1712F}" presName="childComposite" presStyleCnt="0">
        <dgm:presLayoutVars>
          <dgm:chMax val="0"/>
          <dgm:chPref val="0"/>
        </dgm:presLayoutVars>
      </dgm:prSet>
      <dgm:spPr/>
    </dgm:pt>
    <dgm:pt modelId="{4DA57502-0EB8-4FA1-A7E8-259EC775D77F}" type="pres">
      <dgm:prSet presAssocID="{D630F53F-9210-4918-BDC8-85532DA1712F}" presName="ChildAccent" presStyleLbl="solidFgAcc1" presStyleIdx="2" presStyleCnt="6"/>
      <dgm:spPr/>
    </dgm:pt>
    <dgm:pt modelId="{F63B9599-E251-4BD7-A707-367BCA0EF0A9}" type="pres">
      <dgm:prSet presAssocID="{D630F53F-9210-4918-BDC8-85532DA1712F}" presName="Child" presStyleLbl="revTx" presStyleIdx="4" presStyleCnt="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FF27D5-F6E4-41F5-AF5A-3712C85944AB}" type="pres">
      <dgm:prSet presAssocID="{5C0E1763-4541-4DD8-9992-8B3037B6348E}" presName="childComposite" presStyleCnt="0">
        <dgm:presLayoutVars>
          <dgm:chMax val="0"/>
          <dgm:chPref val="0"/>
        </dgm:presLayoutVars>
      </dgm:prSet>
      <dgm:spPr/>
    </dgm:pt>
    <dgm:pt modelId="{E92EB0C6-0C66-4A63-AA77-73A7A22521E0}" type="pres">
      <dgm:prSet presAssocID="{5C0E1763-4541-4DD8-9992-8B3037B6348E}" presName="ChildAccent" presStyleLbl="solidFgAcc1" presStyleIdx="3" presStyleCnt="6"/>
      <dgm:spPr/>
    </dgm:pt>
    <dgm:pt modelId="{6F8374DE-5FCD-44D8-9C36-113519D14A3D}" type="pres">
      <dgm:prSet presAssocID="{5C0E1763-4541-4DD8-9992-8B3037B6348E}" presName="Child" presStyleLbl="revTx" presStyleIdx="5" presStyleCnt="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626ACA-1FC2-4578-9369-1F8242293FF9}" type="pres">
      <dgm:prSet presAssocID="{40861086-91C5-4C1C-94B9-0DA5444D657C}" presName="root" presStyleCnt="0">
        <dgm:presLayoutVars>
          <dgm:chMax/>
          <dgm:chPref/>
        </dgm:presLayoutVars>
      </dgm:prSet>
      <dgm:spPr/>
    </dgm:pt>
    <dgm:pt modelId="{346FE1B8-34AD-4338-B3E7-2D30AB448DFB}" type="pres">
      <dgm:prSet presAssocID="{40861086-91C5-4C1C-94B9-0DA5444D657C}" presName="rootComposite" presStyleCnt="0">
        <dgm:presLayoutVars/>
      </dgm:prSet>
      <dgm:spPr/>
    </dgm:pt>
    <dgm:pt modelId="{A9ABBC5A-340B-4A8D-A32F-CD3D05895556}" type="pres">
      <dgm:prSet presAssocID="{40861086-91C5-4C1C-94B9-0DA5444D657C}" presName="ParentAccent" presStyleLbl="alignNode1" presStyleIdx="2" presStyleCnt="3"/>
      <dgm:spPr/>
    </dgm:pt>
    <dgm:pt modelId="{5B8E19EB-920A-47E7-9F19-588E5764FE59}" type="pres">
      <dgm:prSet presAssocID="{40861086-91C5-4C1C-94B9-0DA5444D657C}" presName="ParentSmallAccent" presStyleLbl="fgAcc1" presStyleIdx="2" presStyleCnt="3"/>
      <dgm:spPr/>
    </dgm:pt>
    <dgm:pt modelId="{E008BF3D-D13B-47AB-BC28-FB7097D8D897}" type="pres">
      <dgm:prSet presAssocID="{40861086-91C5-4C1C-94B9-0DA5444D657C}" presName="Parent" presStyleLbl="revTx" presStyleIdx="6" presStyleCnt="9">
        <dgm:presLayoutVars>
          <dgm:chMax/>
          <dgm:chPref val="4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EF984C-2BB6-40C0-B5D0-55092FFBE3D2}" type="pres">
      <dgm:prSet presAssocID="{40861086-91C5-4C1C-94B9-0DA5444D657C}" presName="childShape" presStyleCnt="0">
        <dgm:presLayoutVars>
          <dgm:chMax val="0"/>
          <dgm:chPref val="0"/>
        </dgm:presLayoutVars>
      </dgm:prSet>
      <dgm:spPr/>
    </dgm:pt>
    <dgm:pt modelId="{5555DD96-2D37-4581-8A09-E6634EC10C3C}" type="pres">
      <dgm:prSet presAssocID="{40118D7B-AFC5-4BF3-9119-D5C9AA36C1AD}" presName="childComposite" presStyleCnt="0">
        <dgm:presLayoutVars>
          <dgm:chMax val="0"/>
          <dgm:chPref val="0"/>
        </dgm:presLayoutVars>
      </dgm:prSet>
      <dgm:spPr/>
    </dgm:pt>
    <dgm:pt modelId="{E0DA7A04-964A-4331-BA33-37688BD29B5C}" type="pres">
      <dgm:prSet presAssocID="{40118D7B-AFC5-4BF3-9119-D5C9AA36C1AD}" presName="ChildAccent" presStyleLbl="solidFgAcc1" presStyleIdx="4" presStyleCnt="6"/>
      <dgm:spPr/>
    </dgm:pt>
    <dgm:pt modelId="{663DE55D-BC62-4061-B6B2-C5FD1C8CAD6B}" type="pres">
      <dgm:prSet presAssocID="{40118D7B-AFC5-4BF3-9119-D5C9AA36C1AD}" presName="Child" presStyleLbl="revTx" presStyleIdx="7" presStyleCnt="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214964-5196-484A-9D69-4428191D4148}" type="pres">
      <dgm:prSet presAssocID="{55350646-6F08-456C-85E3-1650F2E345AE}" presName="childComposite" presStyleCnt="0">
        <dgm:presLayoutVars>
          <dgm:chMax val="0"/>
          <dgm:chPref val="0"/>
        </dgm:presLayoutVars>
      </dgm:prSet>
      <dgm:spPr/>
    </dgm:pt>
    <dgm:pt modelId="{C2E81835-3607-4884-AF1A-2A0A6B722626}" type="pres">
      <dgm:prSet presAssocID="{55350646-6F08-456C-85E3-1650F2E345AE}" presName="ChildAccent" presStyleLbl="solidFgAcc1" presStyleIdx="5" presStyleCnt="6"/>
      <dgm:spPr/>
    </dgm:pt>
    <dgm:pt modelId="{A9ED07F2-71B9-4F0D-B7C5-1BFE2C93E294}" type="pres">
      <dgm:prSet presAssocID="{55350646-6F08-456C-85E3-1650F2E345AE}" presName="Child" presStyleLbl="revTx" presStyleIdx="8" presStyleCnt="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09AF182-4DF8-43BD-82CA-3B4CAFEE91C4}" srcId="{1A47F07E-DFAA-41B3-A974-D940E55EA748}" destId="{470AAF3B-4E6C-4CCD-8BDF-795AC07E702F}" srcOrd="1" destOrd="0" parTransId="{1FB270EE-180A-423B-920D-5D62487C6082}" sibTransId="{46B678CE-5B75-4AC7-B487-D7DC67AE31F5}"/>
    <dgm:cxn modelId="{E7DD890A-F698-42FE-B9EF-BD2C3D45629D}" type="presOf" srcId="{87A4BEF2-FD60-4232-A80D-FF409277BB53}" destId="{F61DA25C-6477-4977-B873-5D8FC7842284}" srcOrd="0" destOrd="0" presId="urn:microsoft.com/office/officeart/2008/layout/SquareAccentList"/>
    <dgm:cxn modelId="{D8BC7C2F-0F3A-4904-B1F8-02CE04E13563}" type="presOf" srcId="{754EDF72-9FB1-4360-A66F-B70875FB6878}" destId="{9461A551-33CA-4CBF-AE9C-9D683AFEB556}" srcOrd="0" destOrd="0" presId="urn:microsoft.com/office/officeart/2008/layout/SquareAccentList"/>
    <dgm:cxn modelId="{0308D6C7-928A-4FD3-A15B-23641644D878}" srcId="{754EDF72-9FB1-4360-A66F-B70875FB6878}" destId="{5C0E1763-4541-4DD8-9992-8B3037B6348E}" srcOrd="1" destOrd="0" parTransId="{E708BDFA-44D0-4C82-A2D7-6C5B8C8E7A21}" sibTransId="{A69C72CC-C368-443D-A943-300F774264B6}"/>
    <dgm:cxn modelId="{8CFAB651-40BA-4A80-81B0-A4E3F26EC488}" srcId="{B93A1394-0F53-4DB6-B826-233498F1F706}" destId="{40861086-91C5-4C1C-94B9-0DA5444D657C}" srcOrd="2" destOrd="0" parTransId="{5403F374-41C3-40E3-AFD4-8E43E9BC7681}" sibTransId="{48561DE0-B357-4F02-9E26-BB8EC622BF16}"/>
    <dgm:cxn modelId="{4E906CDD-F5F5-4B9B-837D-5A953C2A330E}" srcId="{B93A1394-0F53-4DB6-B826-233498F1F706}" destId="{1A47F07E-DFAA-41B3-A974-D940E55EA748}" srcOrd="0" destOrd="0" parTransId="{96216286-0B52-4B83-8F30-AC7C4B824672}" sibTransId="{5E301E7A-C13F-4AD1-800D-2F1DD954D0FC}"/>
    <dgm:cxn modelId="{4AB2BCB1-D5E6-40CB-8EC3-EF0A48436DB1}" srcId="{40861086-91C5-4C1C-94B9-0DA5444D657C}" destId="{40118D7B-AFC5-4BF3-9119-D5C9AA36C1AD}" srcOrd="0" destOrd="0" parTransId="{0C2D589F-E1EB-4CA9-AFEE-68091B2A3FC2}" sibTransId="{28E28586-7465-462E-815D-F93AC030B799}"/>
    <dgm:cxn modelId="{695C86FA-3CD8-4CBF-A977-3349C373B7FD}" srcId="{754EDF72-9FB1-4360-A66F-B70875FB6878}" destId="{D630F53F-9210-4918-BDC8-85532DA1712F}" srcOrd="0" destOrd="0" parTransId="{2208321C-8C66-4776-92E2-88890197C82F}" sibTransId="{6E7CBBAC-1B93-4F85-8D6D-737F9F5EE8E6}"/>
    <dgm:cxn modelId="{E5B5B3E5-CBF3-4066-B9AA-2A172A28BC1D}" type="presOf" srcId="{B93A1394-0F53-4DB6-B826-233498F1F706}" destId="{5B57124F-D7C4-4FB6-9101-F49542270828}" srcOrd="0" destOrd="0" presId="urn:microsoft.com/office/officeart/2008/layout/SquareAccentList"/>
    <dgm:cxn modelId="{18659A57-67A2-4E5A-B81C-67A6F74151AB}" srcId="{B93A1394-0F53-4DB6-B826-233498F1F706}" destId="{754EDF72-9FB1-4360-A66F-B70875FB6878}" srcOrd="1" destOrd="0" parTransId="{BAB47715-ECDE-487B-ABDA-3AAF9377EC05}" sibTransId="{13504B5E-D4FD-4AE7-816D-DF18FE8AC654}"/>
    <dgm:cxn modelId="{890706FB-A970-4C09-9349-CE1FA83293AD}" type="presOf" srcId="{40118D7B-AFC5-4BF3-9119-D5C9AA36C1AD}" destId="{663DE55D-BC62-4061-B6B2-C5FD1C8CAD6B}" srcOrd="0" destOrd="0" presId="urn:microsoft.com/office/officeart/2008/layout/SquareAccentList"/>
    <dgm:cxn modelId="{39219E7F-74CB-4FC0-A134-616548C264B1}" type="presOf" srcId="{5C0E1763-4541-4DD8-9992-8B3037B6348E}" destId="{6F8374DE-5FCD-44D8-9C36-113519D14A3D}" srcOrd="0" destOrd="0" presId="urn:microsoft.com/office/officeart/2008/layout/SquareAccentList"/>
    <dgm:cxn modelId="{4F5B22B7-50E6-4FBF-BD28-ACC964E3B64F}" srcId="{1A47F07E-DFAA-41B3-A974-D940E55EA748}" destId="{87A4BEF2-FD60-4232-A80D-FF409277BB53}" srcOrd="0" destOrd="0" parTransId="{DFB8B5C9-E675-44EF-AFBE-84D6C2AFA5DF}" sibTransId="{61E6E544-75BF-423A-9CD2-528B93C0ADED}"/>
    <dgm:cxn modelId="{92B95C83-8AF9-4C00-B451-6CDEBABF15AF}" type="presOf" srcId="{1A47F07E-DFAA-41B3-A974-D940E55EA748}" destId="{9A50C3D9-FFEE-4F75-AE8B-B6195499B4D7}" srcOrd="0" destOrd="0" presId="urn:microsoft.com/office/officeart/2008/layout/SquareAccentList"/>
    <dgm:cxn modelId="{839C3239-80F3-413E-8869-FC98CE68B848}" type="presOf" srcId="{470AAF3B-4E6C-4CCD-8BDF-795AC07E702F}" destId="{0173D452-5DFF-45AA-9F2D-5C14EDB19470}" srcOrd="0" destOrd="0" presId="urn:microsoft.com/office/officeart/2008/layout/SquareAccentList"/>
    <dgm:cxn modelId="{FA7970B8-FFCB-49F0-B579-E4A73FC151B2}" type="presOf" srcId="{55350646-6F08-456C-85E3-1650F2E345AE}" destId="{A9ED07F2-71B9-4F0D-B7C5-1BFE2C93E294}" srcOrd="0" destOrd="0" presId="urn:microsoft.com/office/officeart/2008/layout/SquareAccentList"/>
    <dgm:cxn modelId="{A0EF7C41-8830-4B67-AF01-89EB8EE4D437}" type="presOf" srcId="{40861086-91C5-4C1C-94B9-0DA5444D657C}" destId="{E008BF3D-D13B-47AB-BC28-FB7097D8D897}" srcOrd="0" destOrd="0" presId="urn:microsoft.com/office/officeart/2008/layout/SquareAccentList"/>
    <dgm:cxn modelId="{A58FFB02-1F97-4F2F-B70E-EE1B9CC672BC}" type="presOf" srcId="{D630F53F-9210-4918-BDC8-85532DA1712F}" destId="{F63B9599-E251-4BD7-A707-367BCA0EF0A9}" srcOrd="0" destOrd="0" presId="urn:microsoft.com/office/officeart/2008/layout/SquareAccentList"/>
    <dgm:cxn modelId="{BFB87D66-1805-4845-AC76-3CE4E7BBA53A}" srcId="{40861086-91C5-4C1C-94B9-0DA5444D657C}" destId="{55350646-6F08-456C-85E3-1650F2E345AE}" srcOrd="1" destOrd="0" parTransId="{97D54924-9207-4E5D-A17B-A54B3B3D9CF1}" sibTransId="{07817455-C876-4F84-9527-CF711276133F}"/>
    <dgm:cxn modelId="{BCC6E35F-709D-42D0-84BC-0498D6D93788}" type="presParOf" srcId="{5B57124F-D7C4-4FB6-9101-F49542270828}" destId="{88AE68CF-2D1E-42D3-8FC6-4506ECAB15DA}" srcOrd="0" destOrd="0" presId="urn:microsoft.com/office/officeart/2008/layout/SquareAccentList"/>
    <dgm:cxn modelId="{5FBD306F-3FCD-4A27-9F8C-6737076B32A3}" type="presParOf" srcId="{88AE68CF-2D1E-42D3-8FC6-4506ECAB15DA}" destId="{8568149A-482B-40E0-A3E3-0AEDFE5C6FBF}" srcOrd="0" destOrd="0" presId="urn:microsoft.com/office/officeart/2008/layout/SquareAccentList"/>
    <dgm:cxn modelId="{ADA194AA-A61E-4CF6-9B22-52AC262D7AF0}" type="presParOf" srcId="{8568149A-482B-40E0-A3E3-0AEDFE5C6FBF}" destId="{C7CE1A81-6A7E-4D7F-9765-4E5C2A325056}" srcOrd="0" destOrd="0" presId="urn:microsoft.com/office/officeart/2008/layout/SquareAccentList"/>
    <dgm:cxn modelId="{8B551A21-9A64-47B3-A674-DDFB20BA6497}" type="presParOf" srcId="{8568149A-482B-40E0-A3E3-0AEDFE5C6FBF}" destId="{FF9774BF-55A5-4A04-ABED-4A55E0F6B3FB}" srcOrd="1" destOrd="0" presId="urn:microsoft.com/office/officeart/2008/layout/SquareAccentList"/>
    <dgm:cxn modelId="{4E15BD68-9EA7-429D-90B5-E75ECF9735E7}" type="presParOf" srcId="{8568149A-482B-40E0-A3E3-0AEDFE5C6FBF}" destId="{9A50C3D9-FFEE-4F75-AE8B-B6195499B4D7}" srcOrd="2" destOrd="0" presId="urn:microsoft.com/office/officeart/2008/layout/SquareAccentList"/>
    <dgm:cxn modelId="{6E74C330-682B-4524-9767-4218DC5F4EDA}" type="presParOf" srcId="{88AE68CF-2D1E-42D3-8FC6-4506ECAB15DA}" destId="{448E2A3A-F3B0-44A6-A0ED-C95F72958CB4}" srcOrd="1" destOrd="0" presId="urn:microsoft.com/office/officeart/2008/layout/SquareAccentList"/>
    <dgm:cxn modelId="{7CF032CE-B865-48A2-A21E-6A73C50C3CB7}" type="presParOf" srcId="{448E2A3A-F3B0-44A6-A0ED-C95F72958CB4}" destId="{3F72EEF7-A977-4DA5-8C57-CF84E166F791}" srcOrd="0" destOrd="0" presId="urn:microsoft.com/office/officeart/2008/layout/SquareAccentList"/>
    <dgm:cxn modelId="{E7DF7BF8-BDE8-4B7B-B5AA-D388EDD3697C}" type="presParOf" srcId="{3F72EEF7-A977-4DA5-8C57-CF84E166F791}" destId="{FA773622-0D44-4A91-A27B-5743BF1516EF}" srcOrd="0" destOrd="0" presId="urn:microsoft.com/office/officeart/2008/layout/SquareAccentList"/>
    <dgm:cxn modelId="{4EF03D41-1A56-4858-A516-4B8EBFEDD0B0}" type="presParOf" srcId="{3F72EEF7-A977-4DA5-8C57-CF84E166F791}" destId="{F61DA25C-6477-4977-B873-5D8FC7842284}" srcOrd="1" destOrd="0" presId="urn:microsoft.com/office/officeart/2008/layout/SquareAccentList"/>
    <dgm:cxn modelId="{45E14D98-5281-479C-880D-60A222D6DF51}" type="presParOf" srcId="{448E2A3A-F3B0-44A6-A0ED-C95F72958CB4}" destId="{54AB1520-8A95-44EB-BBF6-E4F7F095A108}" srcOrd="1" destOrd="0" presId="urn:microsoft.com/office/officeart/2008/layout/SquareAccentList"/>
    <dgm:cxn modelId="{280C014A-0E5B-43A8-A0B7-B9DDCB9623A1}" type="presParOf" srcId="{54AB1520-8A95-44EB-BBF6-E4F7F095A108}" destId="{F919559A-9349-4C5E-8749-76A3E2B05285}" srcOrd="0" destOrd="0" presId="urn:microsoft.com/office/officeart/2008/layout/SquareAccentList"/>
    <dgm:cxn modelId="{8FDE9516-00EB-4434-B4EE-6FDB506969DF}" type="presParOf" srcId="{54AB1520-8A95-44EB-BBF6-E4F7F095A108}" destId="{0173D452-5DFF-45AA-9F2D-5C14EDB19470}" srcOrd="1" destOrd="0" presId="urn:microsoft.com/office/officeart/2008/layout/SquareAccentList"/>
    <dgm:cxn modelId="{05984282-50CD-4EA4-B491-019102F7504F}" type="presParOf" srcId="{5B57124F-D7C4-4FB6-9101-F49542270828}" destId="{8B087BEE-E18B-442C-ABBF-80FBEC705804}" srcOrd="1" destOrd="0" presId="urn:microsoft.com/office/officeart/2008/layout/SquareAccentList"/>
    <dgm:cxn modelId="{A9DBD349-D8EA-4113-9A98-BF9F36BA2153}" type="presParOf" srcId="{8B087BEE-E18B-442C-ABBF-80FBEC705804}" destId="{10C2F9C1-334C-4C92-82F0-F776FF7F47F2}" srcOrd="0" destOrd="0" presId="urn:microsoft.com/office/officeart/2008/layout/SquareAccentList"/>
    <dgm:cxn modelId="{CDF4AD46-FBD0-4554-BA3F-C882FE664A35}" type="presParOf" srcId="{10C2F9C1-334C-4C92-82F0-F776FF7F47F2}" destId="{08096EA3-7435-4ABC-93D2-110D09C8DC18}" srcOrd="0" destOrd="0" presId="urn:microsoft.com/office/officeart/2008/layout/SquareAccentList"/>
    <dgm:cxn modelId="{323BAEDB-C65E-4A95-83B4-0F9F07BA9DC2}" type="presParOf" srcId="{10C2F9C1-334C-4C92-82F0-F776FF7F47F2}" destId="{BB534433-1D54-4A28-87C5-456E9B17B341}" srcOrd="1" destOrd="0" presId="urn:microsoft.com/office/officeart/2008/layout/SquareAccentList"/>
    <dgm:cxn modelId="{8A3506EB-EA6D-4524-8542-DB68489D6EBC}" type="presParOf" srcId="{10C2F9C1-334C-4C92-82F0-F776FF7F47F2}" destId="{9461A551-33CA-4CBF-AE9C-9D683AFEB556}" srcOrd="2" destOrd="0" presId="urn:microsoft.com/office/officeart/2008/layout/SquareAccentList"/>
    <dgm:cxn modelId="{6B27C200-AF63-427C-BB75-E054017F3638}" type="presParOf" srcId="{8B087BEE-E18B-442C-ABBF-80FBEC705804}" destId="{B350C81E-0EDF-4530-B3E3-1E87A445EC13}" srcOrd="1" destOrd="0" presId="urn:microsoft.com/office/officeart/2008/layout/SquareAccentList"/>
    <dgm:cxn modelId="{2A2FD28E-2AD2-41B9-9F11-FC418B329043}" type="presParOf" srcId="{B350C81E-0EDF-4530-B3E3-1E87A445EC13}" destId="{D9D8D7A2-F9FB-4B0F-90F3-78030301ABBC}" srcOrd="0" destOrd="0" presId="urn:microsoft.com/office/officeart/2008/layout/SquareAccentList"/>
    <dgm:cxn modelId="{074909DE-E3A3-482C-8319-52F2B956654C}" type="presParOf" srcId="{D9D8D7A2-F9FB-4B0F-90F3-78030301ABBC}" destId="{4DA57502-0EB8-4FA1-A7E8-259EC775D77F}" srcOrd="0" destOrd="0" presId="urn:microsoft.com/office/officeart/2008/layout/SquareAccentList"/>
    <dgm:cxn modelId="{BB133D98-EA94-4C00-8318-5DFE87327C55}" type="presParOf" srcId="{D9D8D7A2-F9FB-4B0F-90F3-78030301ABBC}" destId="{F63B9599-E251-4BD7-A707-367BCA0EF0A9}" srcOrd="1" destOrd="0" presId="urn:microsoft.com/office/officeart/2008/layout/SquareAccentList"/>
    <dgm:cxn modelId="{C886233B-5168-45AF-A952-33713E48EB8C}" type="presParOf" srcId="{B350C81E-0EDF-4530-B3E3-1E87A445EC13}" destId="{D6FF27D5-F6E4-41F5-AF5A-3712C85944AB}" srcOrd="1" destOrd="0" presId="urn:microsoft.com/office/officeart/2008/layout/SquareAccentList"/>
    <dgm:cxn modelId="{B0DF4B40-C5C3-42E6-AC8A-A75642F38138}" type="presParOf" srcId="{D6FF27D5-F6E4-41F5-AF5A-3712C85944AB}" destId="{E92EB0C6-0C66-4A63-AA77-73A7A22521E0}" srcOrd="0" destOrd="0" presId="urn:microsoft.com/office/officeart/2008/layout/SquareAccentList"/>
    <dgm:cxn modelId="{59921027-FFD1-4A5D-9721-AB8A94BF08A7}" type="presParOf" srcId="{D6FF27D5-F6E4-41F5-AF5A-3712C85944AB}" destId="{6F8374DE-5FCD-44D8-9C36-113519D14A3D}" srcOrd="1" destOrd="0" presId="urn:microsoft.com/office/officeart/2008/layout/SquareAccentList"/>
    <dgm:cxn modelId="{DB6CEF2A-25D0-4E86-B36C-CBEE2EA3CD12}" type="presParOf" srcId="{5B57124F-D7C4-4FB6-9101-F49542270828}" destId="{72626ACA-1FC2-4578-9369-1F8242293FF9}" srcOrd="2" destOrd="0" presId="urn:microsoft.com/office/officeart/2008/layout/SquareAccentList"/>
    <dgm:cxn modelId="{146CC8C5-4D4A-43D6-B79B-7A2C6F23AFA4}" type="presParOf" srcId="{72626ACA-1FC2-4578-9369-1F8242293FF9}" destId="{346FE1B8-34AD-4338-B3E7-2D30AB448DFB}" srcOrd="0" destOrd="0" presId="urn:microsoft.com/office/officeart/2008/layout/SquareAccentList"/>
    <dgm:cxn modelId="{48848812-D334-4105-9895-6DF2C9FCDBB3}" type="presParOf" srcId="{346FE1B8-34AD-4338-B3E7-2D30AB448DFB}" destId="{A9ABBC5A-340B-4A8D-A32F-CD3D05895556}" srcOrd="0" destOrd="0" presId="urn:microsoft.com/office/officeart/2008/layout/SquareAccentList"/>
    <dgm:cxn modelId="{17F3BE86-BC94-4AFA-93D2-20BAA05F7074}" type="presParOf" srcId="{346FE1B8-34AD-4338-B3E7-2D30AB448DFB}" destId="{5B8E19EB-920A-47E7-9F19-588E5764FE59}" srcOrd="1" destOrd="0" presId="urn:microsoft.com/office/officeart/2008/layout/SquareAccentList"/>
    <dgm:cxn modelId="{7043C1CF-B931-47C4-A633-AB0D5755B2D1}" type="presParOf" srcId="{346FE1B8-34AD-4338-B3E7-2D30AB448DFB}" destId="{E008BF3D-D13B-47AB-BC28-FB7097D8D897}" srcOrd="2" destOrd="0" presId="urn:microsoft.com/office/officeart/2008/layout/SquareAccentList"/>
    <dgm:cxn modelId="{649487CB-81EC-4D81-9AF8-368ADD003FFF}" type="presParOf" srcId="{72626ACA-1FC2-4578-9369-1F8242293FF9}" destId="{88EF984C-2BB6-40C0-B5D0-55092FFBE3D2}" srcOrd="1" destOrd="0" presId="urn:microsoft.com/office/officeart/2008/layout/SquareAccentList"/>
    <dgm:cxn modelId="{F61A2991-56C8-4B23-96EA-B5019675C120}" type="presParOf" srcId="{88EF984C-2BB6-40C0-B5D0-55092FFBE3D2}" destId="{5555DD96-2D37-4581-8A09-E6634EC10C3C}" srcOrd="0" destOrd="0" presId="urn:microsoft.com/office/officeart/2008/layout/SquareAccentList"/>
    <dgm:cxn modelId="{E887D265-BC68-4856-8666-4232D63C978C}" type="presParOf" srcId="{5555DD96-2D37-4581-8A09-E6634EC10C3C}" destId="{E0DA7A04-964A-4331-BA33-37688BD29B5C}" srcOrd="0" destOrd="0" presId="urn:microsoft.com/office/officeart/2008/layout/SquareAccentList"/>
    <dgm:cxn modelId="{37D37618-889D-47FF-B2CA-5BDF442C7CD5}" type="presParOf" srcId="{5555DD96-2D37-4581-8A09-E6634EC10C3C}" destId="{663DE55D-BC62-4061-B6B2-C5FD1C8CAD6B}" srcOrd="1" destOrd="0" presId="urn:microsoft.com/office/officeart/2008/layout/SquareAccentList"/>
    <dgm:cxn modelId="{0CA6C510-F8F0-452D-9092-2DA70BA3B5A8}" type="presParOf" srcId="{88EF984C-2BB6-40C0-B5D0-55092FFBE3D2}" destId="{86214964-5196-484A-9D69-4428191D4148}" srcOrd="1" destOrd="0" presId="urn:microsoft.com/office/officeart/2008/layout/SquareAccentList"/>
    <dgm:cxn modelId="{18226DE0-3F58-4ADD-B66A-C5D0F4B024D7}" type="presParOf" srcId="{86214964-5196-484A-9D69-4428191D4148}" destId="{C2E81835-3607-4884-AF1A-2A0A6B722626}" srcOrd="0" destOrd="0" presId="urn:microsoft.com/office/officeart/2008/layout/SquareAccentList"/>
    <dgm:cxn modelId="{6EE41AF8-5F26-4705-86F4-DA6D850973D1}" type="presParOf" srcId="{86214964-5196-484A-9D69-4428191D4148}" destId="{A9ED07F2-71B9-4F0D-B7C5-1BFE2C93E294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2919413" cy="493712"/>
          </a:xfrm>
          <a:prstGeom prst="rect">
            <a:avLst/>
          </a:prstGeom>
        </p:spPr>
        <p:txBody>
          <a:bodyPr vert="horz" lIns="91424" tIns="45712" rIns="91424" bIns="45712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14763" y="2"/>
            <a:ext cx="2919412" cy="493712"/>
          </a:xfrm>
          <a:prstGeom prst="rect">
            <a:avLst/>
          </a:prstGeom>
        </p:spPr>
        <p:txBody>
          <a:bodyPr vert="horz" lIns="91424" tIns="45712" rIns="91424" bIns="45712" rtlCol="0"/>
          <a:lstStyle>
            <a:lvl1pPr algn="r">
              <a:defRPr sz="1200"/>
            </a:lvl1pPr>
          </a:lstStyle>
          <a:p>
            <a:fld id="{15A60926-4513-4E89-95F9-07A3B6FB9AD0}" type="datetimeFigureOut">
              <a:rPr kumimoji="1" lang="ja-JP" altLang="en-US" smtClean="0"/>
              <a:pPr/>
              <a:t>2020/6/8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3" y="9371014"/>
            <a:ext cx="2919413" cy="493712"/>
          </a:xfrm>
          <a:prstGeom prst="rect">
            <a:avLst/>
          </a:prstGeom>
        </p:spPr>
        <p:txBody>
          <a:bodyPr vert="horz" lIns="91424" tIns="45712" rIns="91424" bIns="45712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14763" y="9371014"/>
            <a:ext cx="2919412" cy="493712"/>
          </a:xfrm>
          <a:prstGeom prst="rect">
            <a:avLst/>
          </a:prstGeom>
        </p:spPr>
        <p:txBody>
          <a:bodyPr vert="horz" lIns="91424" tIns="45712" rIns="91424" bIns="45712" rtlCol="0" anchor="b"/>
          <a:lstStyle>
            <a:lvl1pPr algn="r">
              <a:defRPr sz="1200"/>
            </a:lvl1pPr>
          </a:lstStyle>
          <a:p>
            <a:fld id="{6C486E6F-929B-4442-9698-9FDC078C6C8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2622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5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2"/>
            <a:ext cx="2919413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6353" y="2"/>
            <a:ext cx="2919413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0113" y="739775"/>
            <a:ext cx="4935537" cy="37020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98526" y="4686302"/>
            <a:ext cx="4938713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 smtClean="0"/>
              <a:t>マスタ テキストの書式設定</a:t>
            </a:r>
          </a:p>
          <a:p>
            <a:pPr lvl="1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3" y="9372602"/>
            <a:ext cx="2919413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4" tIns="45712" rIns="91424" bIns="45712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6353" y="9372602"/>
            <a:ext cx="2919413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4" tIns="45712" rIns="91424" bIns="45712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fld id="{CEACEB6F-BDF0-4BFE-B593-680678E763A4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849911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03" name="図形グループ 8202"/>
          <p:cNvGrpSpPr/>
          <p:nvPr userDrawn="1"/>
        </p:nvGrpSpPr>
        <p:grpSpPr>
          <a:xfrm>
            <a:off x="8550210" y="0"/>
            <a:ext cx="597600" cy="6473993"/>
            <a:chOff x="8550210" y="0"/>
            <a:chExt cx="597600" cy="6473993"/>
          </a:xfrm>
        </p:grpSpPr>
        <p:cxnSp>
          <p:nvCxnSpPr>
            <p:cNvPr id="25" name="直線コネクタ 24"/>
            <p:cNvCxnSpPr/>
            <p:nvPr userDrawn="1"/>
          </p:nvCxnSpPr>
          <p:spPr>
            <a:xfrm>
              <a:off x="8560800" y="0"/>
              <a:ext cx="0" cy="6473993"/>
            </a:xfrm>
            <a:prstGeom prst="line">
              <a:avLst/>
            </a:prstGeom>
            <a:ln>
              <a:solidFill>
                <a:srgbClr val="D9001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コネクタ 28"/>
            <p:cNvCxnSpPr/>
            <p:nvPr userDrawn="1"/>
          </p:nvCxnSpPr>
          <p:spPr>
            <a:xfrm>
              <a:off x="8550210" y="6470183"/>
              <a:ext cx="597600" cy="0"/>
            </a:xfrm>
            <a:prstGeom prst="line">
              <a:avLst/>
            </a:prstGeom>
            <a:ln>
              <a:solidFill>
                <a:srgbClr val="D9001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93" name="図形グループ 8192"/>
          <p:cNvGrpSpPr/>
          <p:nvPr userDrawn="1"/>
        </p:nvGrpSpPr>
        <p:grpSpPr>
          <a:xfrm>
            <a:off x="539552" y="6021288"/>
            <a:ext cx="8604448" cy="836712"/>
            <a:chOff x="539552" y="6021288"/>
            <a:chExt cx="8604448" cy="836712"/>
          </a:xfrm>
        </p:grpSpPr>
        <p:sp useBgFill="1">
          <p:nvSpPr>
            <p:cNvPr id="13" name="Line 9"/>
            <p:cNvSpPr>
              <a:spLocks noChangeShapeType="1"/>
            </p:cNvSpPr>
            <p:nvPr userDrawn="1"/>
          </p:nvSpPr>
          <p:spPr bwMode="auto">
            <a:xfrm>
              <a:off x="539552" y="6026400"/>
              <a:ext cx="8604448" cy="0"/>
            </a:xfrm>
            <a:prstGeom prst="line">
              <a:avLst/>
            </a:prstGeom>
            <a:ln w="12700">
              <a:solidFill>
                <a:srgbClr val="444F58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ja-JP" altLang="en-US" dirty="0">
                <a:latin typeface="Arial" charset="0"/>
                <a:ea typeface="ＭＳ Ｐゴシック" pitchFamily="1" charset="-128"/>
              </a:endParaRPr>
            </a:p>
          </p:txBody>
        </p:sp>
        <p:sp useBgFill="1">
          <p:nvSpPr>
            <p:cNvPr id="35" name="Line 9"/>
            <p:cNvSpPr>
              <a:spLocks noChangeShapeType="1"/>
            </p:cNvSpPr>
            <p:nvPr userDrawn="1"/>
          </p:nvSpPr>
          <p:spPr bwMode="auto">
            <a:xfrm rot="5400000">
              <a:off x="126000" y="6439644"/>
              <a:ext cx="836712" cy="0"/>
            </a:xfrm>
            <a:prstGeom prst="line">
              <a:avLst/>
            </a:prstGeom>
            <a:ln w="12700">
              <a:solidFill>
                <a:srgbClr val="444F58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ja-JP" altLang="en-US" dirty="0">
                <a:latin typeface="Arial" charset="0"/>
                <a:ea typeface="ＭＳ Ｐゴシック" pitchFamily="1" charset="-128"/>
              </a:endParaRPr>
            </a:p>
          </p:txBody>
        </p:sp>
      </p:grpSp>
      <p:sp>
        <p:nvSpPr>
          <p:cNvPr id="11" name="Rectangle 2"/>
          <p:cNvSpPr>
            <a:spLocks noGrp="1" noChangeArrowheads="1"/>
          </p:cNvSpPr>
          <p:nvPr userDrawn="1">
            <p:ph type="ctrTitle" hasCustomPrompt="1"/>
          </p:nvPr>
        </p:nvSpPr>
        <p:spPr>
          <a:xfrm>
            <a:off x="539552" y="2564904"/>
            <a:ext cx="7589235" cy="864096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</a:defRPr>
            </a:lvl1pPr>
          </a:lstStyle>
          <a:p>
            <a:r>
              <a:rPr lang="en-US" altLang="ja-JP" dirty="0" smtClean="0"/>
              <a:t>Title</a:t>
            </a:r>
            <a:endParaRPr lang="en-US" altLang="ja-JP" dirty="0"/>
          </a:p>
        </p:txBody>
      </p:sp>
      <p:sp>
        <p:nvSpPr>
          <p:cNvPr id="12" name="Rectangle 3"/>
          <p:cNvSpPr>
            <a:spLocks noGrp="1" noChangeArrowheads="1"/>
          </p:cNvSpPr>
          <p:nvPr userDrawn="1">
            <p:ph type="subTitle" idx="1" hasCustomPrompt="1"/>
          </p:nvPr>
        </p:nvSpPr>
        <p:spPr>
          <a:xfrm>
            <a:off x="539553" y="4844752"/>
            <a:ext cx="3744416" cy="1176536"/>
          </a:xfrm>
        </p:spPr>
        <p:txBody>
          <a:bodyPr anchor="t"/>
          <a:lstStyle>
            <a:lvl1pPr marL="0" indent="0">
              <a:spcBef>
                <a:spcPts val="0"/>
              </a:spcBef>
              <a:buFontTx/>
              <a:buNone/>
              <a:defRPr sz="1800" baseline="0"/>
            </a:lvl1pPr>
          </a:lstStyle>
          <a:p>
            <a:r>
              <a:rPr lang="en-US" altLang="ja-JP" dirty="0" smtClean="0"/>
              <a:t>Date</a:t>
            </a:r>
            <a:endParaRPr lang="ja-JP" altLang="en-US" dirty="0"/>
          </a:p>
        </p:txBody>
      </p:sp>
      <p:pic>
        <p:nvPicPr>
          <p:cNvPr id="6" name="Picture 23" descr="rohm_brand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44208" y="404664"/>
            <a:ext cx="1684579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8"/>
          <p:cNvSpPr>
            <a:spLocks noChangeArrowheads="1"/>
          </p:cNvSpPr>
          <p:nvPr userDrawn="1"/>
        </p:nvSpPr>
        <p:spPr bwMode="auto">
          <a:xfrm>
            <a:off x="688032" y="6469305"/>
            <a:ext cx="3107424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700" kern="1200" dirty="0" smtClean="0">
                <a:solidFill>
                  <a:srgbClr val="272727"/>
                </a:solidFill>
                <a:cs typeface="Arial" pitchFamily="34" charset="0"/>
              </a:rPr>
              <a:t>©  2019 ROHM</a:t>
            </a:r>
            <a:r>
              <a:rPr lang="en-US" altLang="ja-JP" sz="700" kern="1200" baseline="0" dirty="0" smtClean="0">
                <a:solidFill>
                  <a:srgbClr val="272727"/>
                </a:solidFill>
                <a:cs typeface="Arial" pitchFamily="34" charset="0"/>
              </a:rPr>
              <a:t> Integrated Systems (Thailand) </a:t>
            </a:r>
            <a:r>
              <a:rPr lang="en-US" altLang="ja-JP" sz="700" kern="1200" baseline="0" dirty="0" err="1" smtClean="0">
                <a:solidFill>
                  <a:srgbClr val="272727"/>
                </a:solidFill>
                <a:cs typeface="Arial" pitchFamily="34" charset="0"/>
              </a:rPr>
              <a:t>Co.,Ltd</a:t>
            </a:r>
            <a:r>
              <a:rPr lang="en-US" altLang="ja-JP" sz="700" kern="1200" baseline="0" dirty="0" smtClean="0">
                <a:solidFill>
                  <a:srgbClr val="272727"/>
                </a:solidFill>
                <a:cs typeface="Arial" pitchFamily="34" charset="0"/>
              </a:rPr>
              <a:t>.</a:t>
            </a:r>
            <a:endParaRPr lang="en-US" altLang="ja-JP" sz="700" kern="1200" dirty="0">
              <a:solidFill>
                <a:srgbClr val="272727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35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ja-JP" altLang="en-US" dirty="0" smtClean="0"/>
              <a:t>マスタ タイトルの書式設定</a:t>
            </a:r>
            <a:endParaRPr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buFontTx/>
              <a:buNone/>
              <a:defRPr baseline="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dirty="0" smtClean="0"/>
              <a:t>マスタ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6625527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ja-JP" altLang="en-US" dirty="0" smtClean="0"/>
              <a:t>マスタ タイトルの書式設定</a:t>
            </a:r>
            <a:endParaRPr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 hasCustomPrompt="1"/>
          </p:nvPr>
        </p:nvSpPr>
        <p:spPr>
          <a:xfrm>
            <a:off x="322263" y="1183382"/>
            <a:ext cx="8382000" cy="949474"/>
          </a:xfrm>
        </p:spPr>
        <p:txBody>
          <a:bodyPr/>
          <a:lstStyle>
            <a:lvl1pPr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dirty="0" smtClean="0"/>
              <a:t>マスタ テキストの書式設定</a:t>
            </a:r>
          </a:p>
        </p:txBody>
      </p:sp>
      <p:sp>
        <p:nvSpPr>
          <p:cNvPr id="4" name="正方形/長方形 3"/>
          <p:cNvSpPr/>
          <p:nvPr userDrawn="1"/>
        </p:nvSpPr>
        <p:spPr>
          <a:xfrm>
            <a:off x="7465020" y="849412"/>
            <a:ext cx="1231000" cy="239714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32"/>
              </a:spcBef>
            </a:pPr>
            <a:r>
              <a:rPr lang="en-US" altLang="ja-JP" sz="1400" b="1" dirty="0">
                <a:solidFill>
                  <a:schemeClr val="accent1"/>
                </a:solidFill>
                <a:cs typeface="メイリオ" panose="020B0604030504040204" pitchFamily="50" charset="-128"/>
              </a:rPr>
              <a:t>C</a:t>
            </a:r>
            <a:r>
              <a:rPr lang="en-US" altLang="ja-JP" sz="1400" b="1" dirty="0" smtClean="0">
                <a:solidFill>
                  <a:schemeClr val="accent1"/>
                </a:solidFill>
                <a:cs typeface="メイリオ" panose="020B0604030504040204" pitchFamily="50" charset="-128"/>
              </a:rPr>
              <a:t>onfidential</a:t>
            </a:r>
            <a:endParaRPr kumimoji="1" lang="ja-JP" altLang="en-US" sz="1400" b="1" dirty="0">
              <a:solidFill>
                <a:schemeClr val="accent1"/>
              </a:solidFill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4798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ja-JP" altLang="en-US" dirty="0" smtClean="0"/>
              <a:t>マスタ タイトルの書式設定</a:t>
            </a:r>
            <a:endParaRPr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 hasCustomPrompt="1"/>
          </p:nvPr>
        </p:nvSpPr>
        <p:spPr>
          <a:xfrm>
            <a:off x="322263" y="2990267"/>
            <a:ext cx="8382000" cy="877466"/>
          </a:xfrm>
        </p:spPr>
        <p:txBody>
          <a:bodyPr anchor="ctr"/>
          <a:lstStyle>
            <a:lvl1pPr algn="ctr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dirty="0" smtClean="0"/>
              <a:t>マスタ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085942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ja-JP" altLang="en-US" dirty="0" smtClean="0"/>
              <a:t>マスタ タイトルの書式設定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560328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8695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エンドペー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3" descr="rohm_brandmark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10053" y="2239862"/>
            <a:ext cx="2529486" cy="1946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3563888" y="6674405"/>
            <a:ext cx="2088232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600" kern="1200" smtClean="0">
                <a:solidFill>
                  <a:srgbClr val="272727"/>
                </a:solidFill>
                <a:cs typeface="Arial" pitchFamily="34" charset="0"/>
              </a:rPr>
              <a:t>©  2019 </a:t>
            </a:r>
            <a:r>
              <a:rPr lang="en-US" altLang="ja-JP" sz="600" kern="1200" dirty="0" smtClean="0">
                <a:solidFill>
                  <a:srgbClr val="272727"/>
                </a:solidFill>
                <a:cs typeface="Arial" pitchFamily="34" charset="0"/>
              </a:rPr>
              <a:t>ROHM</a:t>
            </a:r>
            <a:r>
              <a:rPr lang="en-US" altLang="ja-JP" sz="600" kern="1200" baseline="0" dirty="0" smtClean="0">
                <a:solidFill>
                  <a:srgbClr val="272727"/>
                </a:solidFill>
                <a:cs typeface="Arial" pitchFamily="34" charset="0"/>
              </a:rPr>
              <a:t> Integrated Systems (Thailand) </a:t>
            </a:r>
            <a:r>
              <a:rPr lang="en-US" altLang="ja-JP" sz="600" kern="1200" baseline="0" dirty="0" err="1" smtClean="0">
                <a:solidFill>
                  <a:srgbClr val="272727"/>
                </a:solidFill>
                <a:cs typeface="Arial" pitchFamily="34" charset="0"/>
              </a:rPr>
              <a:t>Co.,Ltd</a:t>
            </a:r>
            <a:r>
              <a:rPr lang="en-US" altLang="ja-JP" sz="600" kern="1200" baseline="0" dirty="0" smtClean="0">
                <a:solidFill>
                  <a:srgbClr val="272727"/>
                </a:solidFill>
                <a:cs typeface="Arial" pitchFamily="34" charset="0"/>
              </a:rPr>
              <a:t>.</a:t>
            </a:r>
            <a:endParaRPr lang="en-US" altLang="ja-JP" sz="600" kern="1200" dirty="0">
              <a:solidFill>
                <a:srgbClr val="272727"/>
              </a:solidFill>
              <a:cs typeface="Arial" pitchFamily="34" charset="0"/>
            </a:endParaRPr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6563020"/>
            <a:ext cx="2590800" cy="11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82689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064" userDrawn="1">
          <p15:clr>
            <a:srgbClr val="FBAE40"/>
          </p15:clr>
        </p15:guide>
        <p15:guide id="3" pos="3696" userDrawn="1">
          <p15:clr>
            <a:srgbClr val="FBAE40"/>
          </p15:clr>
        </p15:guide>
        <p15:guide id="4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Line 9"/>
          <p:cNvSpPr>
            <a:spLocks noChangeShapeType="1"/>
          </p:cNvSpPr>
          <p:nvPr userDrawn="1"/>
        </p:nvSpPr>
        <p:spPr bwMode="auto">
          <a:xfrm rot="16200000" flipV="1">
            <a:off x="5452534" y="3429000"/>
            <a:ext cx="6858000" cy="0"/>
          </a:xfrm>
          <a:prstGeom prst="line">
            <a:avLst/>
          </a:prstGeom>
          <a:ln w="25400">
            <a:solidFill>
              <a:srgbClr val="D9001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ja-JP" altLang="en-US" dirty="0">
              <a:latin typeface="Arial" charset="0"/>
              <a:ea typeface="ＭＳ Ｐゴシック" pitchFamily="1" charset="-128"/>
            </a:endParaRP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2263" y="44624"/>
            <a:ext cx="7706121" cy="675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Title</a:t>
            </a:r>
            <a:r>
              <a:rPr lang="ja-JP" altLang="en-US" dirty="0" smtClean="0"/>
              <a:t>　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2263" y="895350"/>
            <a:ext cx="8382000" cy="949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Text</a:t>
            </a:r>
          </a:p>
        </p:txBody>
      </p:sp>
      <p:sp useBgFill="1">
        <p:nvSpPr>
          <p:cNvPr id="1033" name="Line 9"/>
          <p:cNvSpPr>
            <a:spLocks noChangeShapeType="1"/>
          </p:cNvSpPr>
          <p:nvPr userDrawn="1"/>
        </p:nvSpPr>
        <p:spPr bwMode="auto">
          <a:xfrm>
            <a:off x="0" y="764704"/>
            <a:ext cx="9144000" cy="0"/>
          </a:xfrm>
          <a:prstGeom prst="line">
            <a:avLst/>
          </a:prstGeom>
          <a:ln w="12700">
            <a:solidFill>
              <a:srgbClr val="444F58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ja-JP" altLang="en-US" dirty="0">
              <a:latin typeface="Arial" charset="0"/>
              <a:ea typeface="ＭＳ Ｐゴシック" pitchFamily="1" charset="-128"/>
            </a:endParaRPr>
          </a:p>
        </p:txBody>
      </p:sp>
      <p:sp>
        <p:nvSpPr>
          <p:cNvPr id="18" name="Rectangle 6"/>
          <p:cNvSpPr txBox="1">
            <a:spLocks noChangeArrowheads="1"/>
          </p:cNvSpPr>
          <p:nvPr userDrawn="1"/>
        </p:nvSpPr>
        <p:spPr bwMode="auto">
          <a:xfrm>
            <a:off x="7702944" y="6465045"/>
            <a:ext cx="1008112" cy="388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900" kern="1200">
                <a:solidFill>
                  <a:schemeClr val="tx1"/>
                </a:solidFill>
                <a:latin typeface="Arial" charset="0"/>
                <a:ea typeface="ＭＳ Ｐゴシック" pitchFamily="1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itchFamily="34" charset="0"/>
                <a:ea typeface="ＭＳ Ｐゴシック" pitchFamily="50" charset="-128"/>
                <a:cs typeface="+mn-cs"/>
              </a:defRPr>
            </a:lvl9pPr>
          </a:lstStyle>
          <a:p>
            <a:pPr algn="r">
              <a:defRPr/>
            </a:pPr>
            <a:r>
              <a:rPr lang="en-US" altLang="ja-JP" dirty="0" smtClean="0"/>
              <a:t>P. </a:t>
            </a:r>
            <a:fld id="{D3322D54-75E1-4158-8758-41968877A363}" type="slidenum">
              <a:rPr lang="en-US" altLang="ja-JP" smtClean="0"/>
              <a:pPr algn="r">
                <a:defRPr/>
              </a:pPr>
              <a:t>‹#›</a:t>
            </a:fld>
            <a:endParaRPr lang="en-US" altLang="ja-JP" dirty="0"/>
          </a:p>
        </p:txBody>
      </p:sp>
      <p:pic>
        <p:nvPicPr>
          <p:cNvPr id="11" name="Picture 23" descr="rohm_brandmark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63056" y="138658"/>
            <a:ext cx="648000" cy="497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251520" y="6469305"/>
            <a:ext cx="3107424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700" kern="1200" dirty="0" smtClean="0">
                <a:solidFill>
                  <a:srgbClr val="272727"/>
                </a:solidFill>
                <a:cs typeface="Arial" pitchFamily="34" charset="0"/>
              </a:rPr>
              <a:t>©  2019 ROHM</a:t>
            </a:r>
            <a:r>
              <a:rPr lang="en-US" altLang="ja-JP" sz="700" kern="1200" baseline="0" dirty="0" smtClean="0">
                <a:solidFill>
                  <a:srgbClr val="272727"/>
                </a:solidFill>
                <a:cs typeface="Arial" pitchFamily="34" charset="0"/>
              </a:rPr>
              <a:t> Integrated Systems (Thailand) </a:t>
            </a:r>
            <a:r>
              <a:rPr lang="en-US" altLang="ja-JP" sz="700" kern="1200" baseline="0" dirty="0" err="1" smtClean="0">
                <a:solidFill>
                  <a:srgbClr val="272727"/>
                </a:solidFill>
                <a:cs typeface="Arial" pitchFamily="34" charset="0"/>
              </a:rPr>
              <a:t>Co.,Ltd</a:t>
            </a:r>
            <a:r>
              <a:rPr lang="en-US" altLang="ja-JP" sz="700" kern="1200" baseline="0" dirty="0" smtClean="0">
                <a:solidFill>
                  <a:srgbClr val="272727"/>
                </a:solidFill>
                <a:cs typeface="Arial" pitchFamily="34" charset="0"/>
              </a:rPr>
              <a:t>.</a:t>
            </a:r>
            <a:endParaRPr lang="en-US" altLang="ja-JP" sz="700" kern="1200" dirty="0">
              <a:solidFill>
                <a:srgbClr val="272727"/>
              </a:solidFill>
              <a:cs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9" r:id="rId1"/>
    <p:sldLayoutId id="2147483949" r:id="rId2"/>
    <p:sldLayoutId id="2147483965" r:id="rId3"/>
    <p:sldLayoutId id="2147483964" r:id="rId4"/>
    <p:sldLayoutId id="2147483953" r:id="rId5"/>
    <p:sldLayoutId id="2147483954" r:id="rId6"/>
    <p:sldLayoutId id="2147483961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400" baseline="0">
          <a:solidFill>
            <a:schemeClr val="tx2"/>
          </a:solidFill>
          <a:latin typeface="Arial" panose="020B0604020202020204" pitchFamily="34" charset="0"/>
          <a:ea typeface="Meiryo UI" panose="020B0604030504040204" pitchFamily="50" charset="-128"/>
          <a:cs typeface="Meiryo UI" panose="020B0604030504040204" pitchFamily="50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rgbClr val="444F58"/>
          </a:solidFill>
          <a:latin typeface="Arial" charset="0"/>
          <a:ea typeface="ＭＳ ゴシック" pitchFamily="1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rgbClr val="444F58"/>
          </a:solidFill>
          <a:latin typeface="Arial" charset="0"/>
          <a:ea typeface="ＭＳ ゴシック" pitchFamily="1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rgbClr val="444F58"/>
          </a:solidFill>
          <a:latin typeface="Arial" charset="0"/>
          <a:ea typeface="ＭＳ ゴシック" pitchFamily="1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rgbClr val="444F58"/>
          </a:solidFill>
          <a:latin typeface="Arial" charset="0"/>
          <a:ea typeface="ＭＳ ゴシック" pitchFamily="1" charset="-128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2800">
          <a:solidFill>
            <a:srgbClr val="444F58"/>
          </a:solidFill>
          <a:latin typeface="Arial" charset="0"/>
          <a:ea typeface="ＭＳ ゴシック" pitchFamily="1" charset="-128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2800">
          <a:solidFill>
            <a:srgbClr val="444F58"/>
          </a:solidFill>
          <a:latin typeface="Arial" charset="0"/>
          <a:ea typeface="ＭＳ ゴシック" pitchFamily="1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2800">
          <a:solidFill>
            <a:srgbClr val="444F58"/>
          </a:solidFill>
          <a:latin typeface="Arial" charset="0"/>
          <a:ea typeface="ＭＳ ゴシック" pitchFamily="1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2800">
          <a:solidFill>
            <a:srgbClr val="444F58"/>
          </a:solidFill>
          <a:latin typeface="Arial" charset="0"/>
          <a:ea typeface="ＭＳ ゴシック" pitchFamily="1" charset="-128"/>
        </a:defRPr>
      </a:lvl9pPr>
    </p:titleStyle>
    <p:bodyStyle>
      <a:lvl1pPr marL="0" indent="0" algn="l" rtl="0" eaLnBrk="0" fontAlgn="base" hangingPunct="0">
        <a:spcBef>
          <a:spcPts val="400"/>
        </a:spcBef>
        <a:spcAft>
          <a:spcPct val="0"/>
        </a:spcAft>
        <a:buFontTx/>
        <a:buNone/>
        <a:defRPr kumimoji="1" sz="1800" baseline="0">
          <a:solidFill>
            <a:schemeClr val="tx2"/>
          </a:solidFill>
          <a:latin typeface="Arial" panose="020B0604020202020204" pitchFamily="34" charset="0"/>
          <a:ea typeface="Meiryo UI" panose="020B0604030504040204" pitchFamily="50" charset="-128"/>
          <a:cs typeface="Meiryo UI" panose="020B0604030504040204" pitchFamily="50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1400">
          <a:solidFill>
            <a:schemeClr val="tx1"/>
          </a:solidFill>
          <a:latin typeface="ＭＳ Ｐゴシック"/>
          <a:ea typeface="ＭＳ Ｐゴシック"/>
          <a:cs typeface="ＭＳ Ｐゴシック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1000">
          <a:solidFill>
            <a:schemeClr val="tx1"/>
          </a:solidFill>
          <a:latin typeface="ＭＳ Ｐゴシック"/>
          <a:ea typeface="ＭＳ Ｐゴシック"/>
          <a:cs typeface="ＭＳ Ｐゴシック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800">
          <a:solidFill>
            <a:schemeClr val="tx1"/>
          </a:solidFill>
          <a:latin typeface="ＭＳ Ｐゴシック"/>
          <a:ea typeface="ＭＳ Ｐゴシック"/>
          <a:cs typeface="ＭＳ Ｐゴシック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600">
          <a:solidFill>
            <a:schemeClr val="tx1"/>
          </a:solidFill>
          <a:latin typeface="ＭＳ Ｐゴシック"/>
          <a:ea typeface="ＭＳ Ｐゴシック"/>
          <a:cs typeface="ＭＳ Ｐゴシック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444F58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444F58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444F58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444F58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emf"/><Relationship Id="rId7" Type="http://schemas.openxmlformats.org/officeDocument/2006/relationships/image" Target="../media/image15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microsoft.com/office/2007/relationships/hdphoto" Target="../media/hdphoto1.wdp"/><Relationship Id="rId4" Type="http://schemas.openxmlformats.org/officeDocument/2006/relationships/image" Target="../media/image12.emf"/><Relationship Id="rId9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13.png"/><Relationship Id="rId3" Type="http://schemas.openxmlformats.org/officeDocument/2006/relationships/image" Target="../media/image20.jpeg"/><Relationship Id="rId7" Type="http://schemas.microsoft.com/office/2007/relationships/hdphoto" Target="../media/hdphoto2.wdp"/><Relationship Id="rId12" Type="http://schemas.openxmlformats.org/officeDocument/2006/relationships/image" Target="../media/image28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7.png"/><Relationship Id="rId5" Type="http://schemas.openxmlformats.org/officeDocument/2006/relationships/image" Target="../media/image22.png"/><Relationship Id="rId10" Type="http://schemas.openxmlformats.org/officeDocument/2006/relationships/image" Target="../media/image26.png"/><Relationship Id="rId4" Type="http://schemas.openxmlformats.org/officeDocument/2006/relationships/image" Target="../media/image21.jpeg"/><Relationship Id="rId9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9.png"/><Relationship Id="rId12" Type="http://schemas.openxmlformats.org/officeDocument/2006/relationships/image" Target="../media/image3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32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31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1.xlsx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smtClean="0"/>
              <a:t>Skill Test and Patrol Online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26 Mar 20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2082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Control Code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5946805"/>
              </p:ext>
            </p:extLst>
          </p:nvPr>
        </p:nvGraphicFramePr>
        <p:xfrm>
          <a:off x="611560" y="1196752"/>
          <a:ext cx="7632850" cy="3496169"/>
        </p:xfrm>
        <a:graphic>
          <a:graphicData uri="http://schemas.openxmlformats.org/drawingml/2006/table">
            <a:tbl>
              <a:tblPr/>
              <a:tblGrid>
                <a:gridCol w="1020779"/>
                <a:gridCol w="1238422"/>
                <a:gridCol w="1066760"/>
                <a:gridCol w="1066760"/>
                <a:gridCol w="662125"/>
                <a:gridCol w="395438"/>
                <a:gridCol w="110355"/>
                <a:gridCol w="858313"/>
                <a:gridCol w="318802"/>
                <a:gridCol w="895096"/>
              </a:tblGrid>
              <a:tr h="6567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Division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Dept.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Section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Section Code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h-TH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รหัสแผนก</a:t>
                      </a:r>
                      <a:br>
                        <a:rPr lang="th-TH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th-TH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3 ตัวแรก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th-TH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ปี</a:t>
                      </a:r>
                      <a:br>
                        <a:rPr lang="th-TH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th-TH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</a:t>
                      </a: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YY)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Auto Number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Exp.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  <a:tr h="405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TEC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Training Group 1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T21000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TN1G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YY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XXXX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T2120-0001</a:t>
                      </a:r>
                      <a:endParaRPr lang="en-US" sz="1100" b="0" i="0" u="none" strike="noStrike" dirty="0"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</a:tr>
              <a:tr h="405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TEC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Training Group 2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T22000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TN2G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YY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XXXX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T2220-0001</a:t>
                      </a:r>
                      <a:endParaRPr lang="en-US" sz="1100" b="0" i="0" u="none" strike="noStrike" dirty="0"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</a:tr>
              <a:tr h="405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TEC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Training Group 3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T23000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TN3G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YY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XXXX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T2320-0001</a:t>
                      </a:r>
                      <a:endParaRPr lang="en-US" sz="1100" b="0" i="0" u="none" strike="noStrike" dirty="0"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</a:tr>
              <a:tr h="405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TEC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Education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T10000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EDU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YY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XXXX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T1020-0001</a:t>
                      </a:r>
                      <a:endParaRPr lang="en-US" sz="1100" b="0" i="0" u="none" strike="noStrike" dirty="0"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</a:tr>
              <a:tr h="4056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Business Admin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Information System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 Support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V41000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V41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0001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V4120-0001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56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Business Admin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Information System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 Control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V42000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V42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0001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V4220-0001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56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MCR Prod.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Engineering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Inspection Eng.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U42000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U42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0005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U4220-0005</a:t>
                      </a:r>
                    </a:p>
                  </a:txBody>
                  <a:tcPr marL="4700" marR="4700" marT="47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789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Online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3623931-15D2-4834-8280-54ACC1445BD1}"/>
              </a:ext>
            </a:extLst>
          </p:cNvPr>
          <p:cNvSpPr txBox="1"/>
          <p:nvPr/>
        </p:nvSpPr>
        <p:spPr>
          <a:xfrm>
            <a:off x="3419872" y="1052736"/>
            <a:ext cx="5365294" cy="7674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4387" dirty="0" smtClean="0">
                <a:solidFill>
                  <a:srgbClr val="19A695"/>
                </a:solidFill>
                <a:latin typeface="Arial"/>
                <a:ea typeface="Arial Unicode MS"/>
                <a:cs typeface="Arial" pitchFamily="34" charset="0"/>
              </a:rPr>
              <a:t>Test Online condition</a:t>
            </a:r>
            <a:endParaRPr kumimoji="0" lang="ko-KR" altLang="en-US" sz="4387" dirty="0">
              <a:solidFill>
                <a:srgbClr val="35455E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CC8905E8-278A-4BD2-B75B-0CAAFBDB26F1}"/>
              </a:ext>
            </a:extLst>
          </p:cNvPr>
          <p:cNvSpPr txBox="1"/>
          <p:nvPr/>
        </p:nvSpPr>
        <p:spPr>
          <a:xfrm>
            <a:off x="3253636" y="2054454"/>
            <a:ext cx="778453" cy="542456"/>
          </a:xfrm>
          <a:prstGeom prst="rect">
            <a:avLst/>
          </a:prstGeom>
          <a:noFill/>
        </p:spPr>
        <p:txBody>
          <a:bodyPr wrap="square" lIns="87750" rIns="8775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2925" b="1" dirty="0">
                <a:solidFill>
                  <a:srgbClr val="277DBA"/>
                </a:solidFill>
                <a:latin typeface="Arial"/>
                <a:ea typeface="Arial Unicode MS"/>
                <a:cs typeface="Arial" pitchFamily="34" charset="0"/>
              </a:rPr>
              <a:t>01</a:t>
            </a:r>
            <a:endParaRPr kumimoji="0" lang="ko-KR" altLang="en-US" sz="2925" b="1" dirty="0">
              <a:solidFill>
                <a:srgbClr val="277DBA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CB904A8F-9E53-4454-9EE8-7899E445985B}"/>
              </a:ext>
            </a:extLst>
          </p:cNvPr>
          <p:cNvGrpSpPr/>
          <p:nvPr/>
        </p:nvGrpSpPr>
        <p:grpSpPr>
          <a:xfrm>
            <a:off x="4123705" y="2141719"/>
            <a:ext cx="4661460" cy="798096"/>
            <a:chOff x="665833" y="2683861"/>
            <a:chExt cx="3322837" cy="982271"/>
          </a:xfrm>
        </p:grpSpPr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3D67D6A4-5513-4B78-82BC-5AE8CFA67E7E}"/>
                </a:ext>
              </a:extLst>
            </p:cNvPr>
            <p:cNvSpPr txBox="1"/>
            <p:nvPr/>
          </p:nvSpPr>
          <p:spPr>
            <a:xfrm>
              <a:off x="787499" y="3183160"/>
              <a:ext cx="3201171" cy="4829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Function to create</a:t>
              </a:r>
              <a:r>
                <a:rPr kumimoji="0" lang="en-US" altLang="ko-KR" sz="975" b="0" i="0" u="none" strike="noStrike" kern="0" cap="none" spc="0" normalizeH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test list and data  must to easy for user example  insert proposition , set answer  or change type answer etc.</a:t>
              </a:r>
              <a:endParaRPr kumimoji="0" lang="ko-KR" altLang="en-US" sz="975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6BEEEB66-0819-4EF7-B983-0AFE673F7D27}"/>
                </a:ext>
              </a:extLst>
            </p:cNvPr>
            <p:cNvSpPr txBox="1"/>
            <p:nvPr/>
          </p:nvSpPr>
          <p:spPr>
            <a:xfrm>
              <a:off x="665833" y="2683861"/>
              <a:ext cx="3322837" cy="462644"/>
            </a:xfrm>
            <a:prstGeom prst="roundRect">
              <a:avLst>
                <a:gd name="adj" fmla="val 50000"/>
              </a:avLst>
            </a:prstGeom>
            <a:solidFill>
              <a:srgbClr val="277DBA"/>
            </a:solidFill>
          </p:spPr>
          <p:txBody>
            <a:bodyPr wrap="square" lIns="222885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37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Create Easy</a:t>
              </a:r>
              <a:endParaRPr kumimoji="0" lang="ko-KR" altLang="en-US" sz="1137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84E08AEC-260E-4620-A344-02DA4D7253FC}"/>
              </a:ext>
            </a:extLst>
          </p:cNvPr>
          <p:cNvSpPr txBox="1"/>
          <p:nvPr/>
        </p:nvSpPr>
        <p:spPr>
          <a:xfrm>
            <a:off x="3253636" y="3032744"/>
            <a:ext cx="778453" cy="542456"/>
          </a:xfrm>
          <a:prstGeom prst="rect">
            <a:avLst/>
          </a:prstGeom>
          <a:noFill/>
        </p:spPr>
        <p:txBody>
          <a:bodyPr wrap="square" lIns="87750" rIns="8775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2925" b="1" dirty="0">
                <a:solidFill>
                  <a:srgbClr val="19A695"/>
                </a:solidFill>
                <a:latin typeface="Arial"/>
                <a:ea typeface="Arial Unicode MS"/>
                <a:cs typeface="Arial" pitchFamily="34" charset="0"/>
              </a:rPr>
              <a:t>02</a:t>
            </a:r>
            <a:endParaRPr kumimoji="0" lang="ko-KR" altLang="en-US" sz="2925" b="1" dirty="0">
              <a:solidFill>
                <a:srgbClr val="19A695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8AC77AEE-019F-4BEE-AF9D-872FD75C4204}"/>
              </a:ext>
            </a:extLst>
          </p:cNvPr>
          <p:cNvGrpSpPr/>
          <p:nvPr/>
        </p:nvGrpSpPr>
        <p:grpSpPr>
          <a:xfrm>
            <a:off x="4123705" y="3120010"/>
            <a:ext cx="4661460" cy="723075"/>
            <a:chOff x="665833" y="2683861"/>
            <a:chExt cx="3322837" cy="889937"/>
          </a:xfrm>
        </p:grpSpPr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5047AA3C-D7A9-417B-9843-A86F77CCD3B5}"/>
                </a:ext>
              </a:extLst>
            </p:cNvPr>
            <p:cNvSpPr txBox="1"/>
            <p:nvPr/>
          </p:nvSpPr>
          <p:spPr>
            <a:xfrm>
              <a:off x="787499" y="3275492"/>
              <a:ext cx="3201171" cy="2983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Some test have image to reference</a:t>
              </a:r>
              <a:r>
                <a:rPr kumimoji="0" lang="en-US" altLang="ko-KR" sz="975" b="0" i="0" u="none" strike="noStrike" kern="0" cap="none" spc="0" normalizeH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test data and to easy for explain test .</a:t>
              </a:r>
              <a:endParaRPr kumimoji="0" lang="ko-KR" altLang="en-US" sz="975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163675F2-9A72-4B96-9291-9F0BED2AF5D7}"/>
                </a:ext>
              </a:extLst>
            </p:cNvPr>
            <p:cNvSpPr txBox="1"/>
            <p:nvPr/>
          </p:nvSpPr>
          <p:spPr>
            <a:xfrm>
              <a:off x="665833" y="2683861"/>
              <a:ext cx="3322837" cy="462644"/>
            </a:xfrm>
            <a:prstGeom prst="roundRect">
              <a:avLst>
                <a:gd name="adj" fmla="val 50000"/>
              </a:avLst>
            </a:prstGeom>
            <a:solidFill>
              <a:srgbClr val="19A695"/>
            </a:solidFill>
          </p:spPr>
          <p:txBody>
            <a:bodyPr wrap="square" lIns="222885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37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Import image</a:t>
              </a:r>
              <a:endParaRPr kumimoji="0" lang="ko-KR" altLang="en-US" sz="1137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9DC92E20-0B25-47A5-9ABF-8CBCF8F31CF5}"/>
              </a:ext>
            </a:extLst>
          </p:cNvPr>
          <p:cNvSpPr txBox="1"/>
          <p:nvPr/>
        </p:nvSpPr>
        <p:spPr>
          <a:xfrm>
            <a:off x="3253636" y="4011036"/>
            <a:ext cx="778453" cy="542456"/>
          </a:xfrm>
          <a:prstGeom prst="rect">
            <a:avLst/>
          </a:prstGeom>
          <a:noFill/>
        </p:spPr>
        <p:txBody>
          <a:bodyPr wrap="square" lIns="87750" rIns="8775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2925" b="1" dirty="0">
                <a:solidFill>
                  <a:srgbClr val="9AB854"/>
                </a:solidFill>
                <a:latin typeface="Arial"/>
                <a:ea typeface="Arial Unicode MS"/>
                <a:cs typeface="Arial" pitchFamily="34" charset="0"/>
              </a:rPr>
              <a:t>03</a:t>
            </a:r>
            <a:endParaRPr kumimoji="0" lang="ko-KR" altLang="en-US" sz="2925" b="1" dirty="0">
              <a:solidFill>
                <a:srgbClr val="9AB854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276C0250-0F2C-4CDC-A275-45F8850F9452}"/>
              </a:ext>
            </a:extLst>
          </p:cNvPr>
          <p:cNvGrpSpPr/>
          <p:nvPr/>
        </p:nvGrpSpPr>
        <p:grpSpPr>
          <a:xfrm>
            <a:off x="4123705" y="4098300"/>
            <a:ext cx="4661460" cy="798096"/>
            <a:chOff x="665833" y="2683861"/>
            <a:chExt cx="3322837" cy="982271"/>
          </a:xfrm>
        </p:grpSpPr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B939549C-B0C1-4F98-A44B-8A7A73279643}"/>
                </a:ext>
              </a:extLst>
            </p:cNvPr>
            <p:cNvSpPr txBox="1"/>
            <p:nvPr/>
          </p:nvSpPr>
          <p:spPr>
            <a:xfrm>
              <a:off x="787499" y="3183160"/>
              <a:ext cx="3201171" cy="4829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For  accurate result test in system and detect copy answer of operator to test online.</a:t>
              </a:r>
              <a:endParaRPr kumimoji="0" lang="ko-KR" altLang="en-US" sz="975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FB2A0BE8-4E1C-478F-AE7B-D913C667D3CA}"/>
                </a:ext>
              </a:extLst>
            </p:cNvPr>
            <p:cNvSpPr txBox="1"/>
            <p:nvPr/>
          </p:nvSpPr>
          <p:spPr>
            <a:xfrm>
              <a:off x="665833" y="2683861"/>
              <a:ext cx="3322837" cy="462644"/>
            </a:xfrm>
            <a:prstGeom prst="roundRect">
              <a:avLst>
                <a:gd name="adj" fmla="val 50000"/>
              </a:avLst>
            </a:prstGeom>
            <a:solidFill>
              <a:srgbClr val="9AB854"/>
            </a:solidFill>
          </p:spPr>
          <p:txBody>
            <a:bodyPr wrap="square" lIns="222885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37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Random choice</a:t>
              </a:r>
              <a:endParaRPr kumimoji="0" lang="ko-KR" altLang="en-US" sz="1137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A775E27B-4D35-43D7-8422-85D445BDB7E1}"/>
              </a:ext>
            </a:extLst>
          </p:cNvPr>
          <p:cNvSpPr txBox="1"/>
          <p:nvPr/>
        </p:nvSpPr>
        <p:spPr>
          <a:xfrm>
            <a:off x="3253636" y="4989326"/>
            <a:ext cx="778453" cy="542456"/>
          </a:xfrm>
          <a:prstGeom prst="rect">
            <a:avLst/>
          </a:prstGeom>
          <a:noFill/>
        </p:spPr>
        <p:txBody>
          <a:bodyPr wrap="square" lIns="87750" rIns="8775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2925" b="1" dirty="0">
                <a:solidFill>
                  <a:srgbClr val="EE9E13"/>
                </a:solidFill>
                <a:latin typeface="Arial"/>
                <a:ea typeface="Arial Unicode MS"/>
                <a:cs typeface="Arial" pitchFamily="34" charset="0"/>
              </a:rPr>
              <a:t>04</a:t>
            </a:r>
            <a:endParaRPr kumimoji="0" lang="ko-KR" altLang="en-US" sz="2925" b="1" dirty="0">
              <a:solidFill>
                <a:srgbClr val="EE9E13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="" xmlns:a16="http://schemas.microsoft.com/office/drawing/2014/main" id="{3A0B77FE-28D5-4EC6-9841-F3FD55BE7F0E}"/>
              </a:ext>
            </a:extLst>
          </p:cNvPr>
          <p:cNvGrpSpPr/>
          <p:nvPr/>
        </p:nvGrpSpPr>
        <p:grpSpPr>
          <a:xfrm>
            <a:off x="4123705" y="5076590"/>
            <a:ext cx="4661460" cy="798096"/>
            <a:chOff x="665833" y="2683861"/>
            <a:chExt cx="3322837" cy="982271"/>
          </a:xfrm>
        </p:grpSpPr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FA086495-D0E6-4EDF-B0A3-3E7C7F8378EA}"/>
                </a:ext>
              </a:extLst>
            </p:cNvPr>
            <p:cNvSpPr txBox="1"/>
            <p:nvPr/>
          </p:nvSpPr>
          <p:spPr>
            <a:xfrm>
              <a:off x="787499" y="3183160"/>
              <a:ext cx="3201171" cy="4829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Auto summary result when send test to system for record and show test result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In display .  </a:t>
              </a:r>
              <a:endParaRPr kumimoji="0" lang="ko-KR" altLang="en-US" sz="975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04AE23BF-9144-41BB-82CF-6D901195B783}"/>
                </a:ext>
              </a:extLst>
            </p:cNvPr>
            <p:cNvSpPr txBox="1"/>
            <p:nvPr/>
          </p:nvSpPr>
          <p:spPr>
            <a:xfrm>
              <a:off x="665833" y="2683861"/>
              <a:ext cx="3322837" cy="462644"/>
            </a:xfrm>
            <a:prstGeom prst="roundRect">
              <a:avLst>
                <a:gd name="adj" fmla="val 50000"/>
              </a:avLst>
            </a:prstGeom>
            <a:solidFill>
              <a:srgbClr val="EE9E13"/>
            </a:solidFill>
          </p:spPr>
          <p:txBody>
            <a:bodyPr wrap="square" lIns="222885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37" b="1" kern="0" noProof="0" dirty="0" smtClean="0">
                  <a:solidFill>
                    <a:prstClr val="white"/>
                  </a:solidFill>
                  <a:latin typeface="Arial"/>
                  <a:ea typeface="Arial Unicode MS"/>
                  <a:cs typeface="Arial" pitchFamily="34" charset="0"/>
                </a:rPr>
                <a:t>Auto result</a:t>
              </a:r>
              <a:endParaRPr kumimoji="0" lang="ko-KR" altLang="en-US" sz="1137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35" name="Graphic 14">
            <a:extLst>
              <a:ext uri="{FF2B5EF4-FFF2-40B4-BE49-F238E27FC236}">
                <a16:creationId xmlns="" xmlns:a16="http://schemas.microsoft.com/office/drawing/2014/main" id="{46946DD1-4DE9-4011-ACEA-EA5AF2F7FC16}"/>
              </a:ext>
            </a:extLst>
          </p:cNvPr>
          <p:cNvGrpSpPr/>
          <p:nvPr/>
        </p:nvGrpSpPr>
        <p:grpSpPr>
          <a:xfrm>
            <a:off x="359854" y="1173025"/>
            <a:ext cx="2847974" cy="2239980"/>
            <a:chOff x="2444748" y="555045"/>
            <a:chExt cx="7282048" cy="5727454"/>
          </a:xfrm>
        </p:grpSpPr>
        <p:sp>
          <p:nvSpPr>
            <p:cNvPr id="36" name="Freeform: Shape 51">
              <a:extLst>
                <a:ext uri="{FF2B5EF4-FFF2-40B4-BE49-F238E27FC236}">
                  <a16:creationId xmlns="" xmlns:a16="http://schemas.microsoft.com/office/drawing/2014/main" id="{F0B805AA-F90C-4E0B-BCB6-A3A955008E79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462"/>
            </a:p>
          </p:txBody>
        </p:sp>
        <p:sp>
          <p:nvSpPr>
            <p:cNvPr id="37" name="Freeform: Shape 52">
              <a:extLst>
                <a:ext uri="{FF2B5EF4-FFF2-40B4-BE49-F238E27FC236}">
                  <a16:creationId xmlns="" xmlns:a16="http://schemas.microsoft.com/office/drawing/2014/main" id="{A208009C-27A5-45DB-AE62-0FE0D37D100C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462" dirty="0"/>
            </a:p>
          </p:txBody>
        </p:sp>
        <p:sp>
          <p:nvSpPr>
            <p:cNvPr id="38" name="Freeform: Shape 53">
              <a:extLst>
                <a:ext uri="{FF2B5EF4-FFF2-40B4-BE49-F238E27FC236}">
                  <a16:creationId xmlns="" xmlns:a16="http://schemas.microsoft.com/office/drawing/2014/main" id="{CD41E5DB-E355-4D23-9B80-1BF0C2CD3B6B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462"/>
            </a:p>
          </p:txBody>
        </p:sp>
        <p:sp>
          <p:nvSpPr>
            <p:cNvPr id="39" name="Freeform: Shape 54">
              <a:extLst>
                <a:ext uri="{FF2B5EF4-FFF2-40B4-BE49-F238E27FC236}">
                  <a16:creationId xmlns="" xmlns:a16="http://schemas.microsoft.com/office/drawing/2014/main" id="{39373967-8D7B-482D-8907-81FD146F0F31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462"/>
            </a:p>
          </p:txBody>
        </p:sp>
        <p:sp>
          <p:nvSpPr>
            <p:cNvPr id="40" name="Freeform: Shape 55">
              <a:extLst>
                <a:ext uri="{FF2B5EF4-FFF2-40B4-BE49-F238E27FC236}">
                  <a16:creationId xmlns="" xmlns:a16="http://schemas.microsoft.com/office/drawing/2014/main" id="{6E2779DE-A798-495C-9AF8-112CB8CB31BA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462" dirty="0"/>
            </a:p>
          </p:txBody>
        </p:sp>
        <p:sp>
          <p:nvSpPr>
            <p:cNvPr id="41" name="Freeform: Shape 56">
              <a:extLst>
                <a:ext uri="{FF2B5EF4-FFF2-40B4-BE49-F238E27FC236}">
                  <a16:creationId xmlns="" xmlns:a16="http://schemas.microsoft.com/office/drawing/2014/main" id="{F143BD1D-EA27-41E5-87A8-1AD603E73435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462"/>
            </a:p>
          </p:txBody>
        </p:sp>
        <p:sp>
          <p:nvSpPr>
            <p:cNvPr id="42" name="Freeform: Shape 57">
              <a:extLst>
                <a:ext uri="{FF2B5EF4-FFF2-40B4-BE49-F238E27FC236}">
                  <a16:creationId xmlns="" xmlns:a16="http://schemas.microsoft.com/office/drawing/2014/main" id="{DA068689-7F88-4EBC-9571-F9563155B185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462"/>
            </a:p>
          </p:txBody>
        </p:sp>
        <p:sp>
          <p:nvSpPr>
            <p:cNvPr id="43" name="Freeform: Shape 58">
              <a:extLst>
                <a:ext uri="{FF2B5EF4-FFF2-40B4-BE49-F238E27FC236}">
                  <a16:creationId xmlns="" xmlns:a16="http://schemas.microsoft.com/office/drawing/2014/main" id="{CF121CAC-035A-4C07-A89B-B2573C99B672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462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="" xmlns:a16="http://schemas.microsoft.com/office/drawing/2014/main" id="{DD56DCC7-743A-4F31-B6F1-BB2692781AEB}"/>
              </a:ext>
            </a:extLst>
          </p:cNvPr>
          <p:cNvGrpSpPr/>
          <p:nvPr/>
        </p:nvGrpSpPr>
        <p:grpSpPr>
          <a:xfrm>
            <a:off x="727550" y="3755081"/>
            <a:ext cx="2294449" cy="1807794"/>
            <a:chOff x="2862987" y="1731312"/>
            <a:chExt cx="3418025" cy="2693058"/>
          </a:xfrm>
        </p:grpSpPr>
        <p:grpSp>
          <p:nvGrpSpPr>
            <p:cNvPr id="45" name="Group 44">
              <a:extLst>
                <a:ext uri="{FF2B5EF4-FFF2-40B4-BE49-F238E27FC236}">
                  <a16:creationId xmlns="" xmlns:a16="http://schemas.microsoft.com/office/drawing/2014/main" id="{5938B5B2-29F5-4169-9D3F-0CC306549257}"/>
                </a:ext>
              </a:extLst>
            </p:cNvPr>
            <p:cNvGrpSpPr/>
            <p:nvPr/>
          </p:nvGrpSpPr>
          <p:grpSpPr>
            <a:xfrm>
              <a:off x="4863456" y="1894632"/>
              <a:ext cx="1417556" cy="2448506"/>
              <a:chOff x="4863456" y="1894632"/>
              <a:chExt cx="1417556" cy="2448506"/>
            </a:xfrm>
          </p:grpSpPr>
          <p:sp>
            <p:nvSpPr>
              <p:cNvPr id="60" name="Rounded Rectangle 21">
                <a:extLst>
                  <a:ext uri="{FF2B5EF4-FFF2-40B4-BE49-F238E27FC236}">
                    <a16:creationId xmlns="" xmlns:a16="http://schemas.microsoft.com/office/drawing/2014/main" id="{79EBD3D6-8B39-48C0-A5A5-24F717882B86}"/>
                  </a:ext>
                </a:extLst>
              </p:cNvPr>
              <p:cNvSpPr/>
              <p:nvPr userDrawn="1"/>
            </p:nvSpPr>
            <p:spPr>
              <a:xfrm>
                <a:off x="4863456" y="1894632"/>
                <a:ext cx="1417556" cy="244850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194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="" xmlns:a16="http://schemas.microsoft.com/office/drawing/2014/main" id="{1DE10699-1C3B-4320-B007-2842DC3B7C41}"/>
                  </a:ext>
                </a:extLst>
              </p:cNvPr>
              <p:cNvSpPr/>
              <p:nvPr userDrawn="1"/>
            </p:nvSpPr>
            <p:spPr>
              <a:xfrm>
                <a:off x="5479028" y="2000031"/>
                <a:ext cx="186408" cy="36001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194"/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="" xmlns:a16="http://schemas.microsoft.com/office/drawing/2014/main" id="{F82FADF3-8EDD-40C2-8E9D-1142AB3E6DCB}"/>
                  </a:ext>
                </a:extLst>
              </p:cNvPr>
              <p:cNvGrpSpPr/>
              <p:nvPr userDrawn="1"/>
            </p:nvGrpSpPr>
            <p:grpSpPr>
              <a:xfrm>
                <a:off x="5503568" y="4128564"/>
                <a:ext cx="137331" cy="151064"/>
                <a:chOff x="2453209" y="5151638"/>
                <a:chExt cx="191820" cy="211002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="" xmlns:a16="http://schemas.microsoft.com/office/drawing/2014/main" id="{4BAFF666-5189-449E-B22D-E77514D37BE4}"/>
                    </a:ext>
                  </a:extLst>
                </p:cNvPr>
                <p:cNvSpPr/>
                <p:nvPr userDrawn="1"/>
              </p:nvSpPr>
              <p:spPr>
                <a:xfrm>
                  <a:off x="2453209" y="5151638"/>
                  <a:ext cx="191820" cy="2110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194"/>
                </a:p>
              </p:txBody>
            </p:sp>
            <p:sp>
              <p:nvSpPr>
                <p:cNvPr id="65" name="Rounded Rectangle 35">
                  <a:extLst>
                    <a:ext uri="{FF2B5EF4-FFF2-40B4-BE49-F238E27FC236}">
                      <a16:creationId xmlns="" xmlns:a16="http://schemas.microsoft.com/office/drawing/2014/main" id="{0BCAA4E1-299F-476B-8991-E1F87F8614E2}"/>
                    </a:ext>
                  </a:extLst>
                </p:cNvPr>
                <p:cNvSpPr/>
                <p:nvPr userDrawn="1"/>
              </p:nvSpPr>
              <p:spPr>
                <a:xfrm>
                  <a:off x="2505251" y="5208531"/>
                  <a:ext cx="87734" cy="97215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194"/>
                </a:p>
              </p:txBody>
            </p:sp>
          </p:grpSp>
        </p:grpSp>
        <p:grpSp>
          <p:nvGrpSpPr>
            <p:cNvPr id="46" name="Group 45">
              <a:extLst>
                <a:ext uri="{FF2B5EF4-FFF2-40B4-BE49-F238E27FC236}">
                  <a16:creationId xmlns="" xmlns:a16="http://schemas.microsoft.com/office/drawing/2014/main" id="{D4BCAF51-4157-4FE2-AB7D-9BFB5280FEE6}"/>
                </a:ext>
              </a:extLst>
            </p:cNvPr>
            <p:cNvGrpSpPr/>
            <p:nvPr/>
          </p:nvGrpSpPr>
          <p:grpSpPr>
            <a:xfrm>
              <a:off x="2862987" y="1894632"/>
              <a:ext cx="1417556" cy="2448506"/>
              <a:chOff x="2862987" y="1894632"/>
              <a:chExt cx="1417556" cy="2448506"/>
            </a:xfrm>
          </p:grpSpPr>
          <p:sp>
            <p:nvSpPr>
              <p:cNvPr id="54" name="Rounded Rectangle 24">
                <a:extLst>
                  <a:ext uri="{FF2B5EF4-FFF2-40B4-BE49-F238E27FC236}">
                    <a16:creationId xmlns="" xmlns:a16="http://schemas.microsoft.com/office/drawing/2014/main" id="{9339D2B0-93E9-44DE-B02E-334CBC10808F}"/>
                  </a:ext>
                </a:extLst>
              </p:cNvPr>
              <p:cNvSpPr/>
              <p:nvPr userDrawn="1"/>
            </p:nvSpPr>
            <p:spPr>
              <a:xfrm>
                <a:off x="2862987" y="1894632"/>
                <a:ext cx="1417556" cy="244850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194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="" xmlns:a16="http://schemas.microsoft.com/office/drawing/2014/main" id="{3FD5493F-F2E6-4E30-B37C-6F51B4D02E89}"/>
                  </a:ext>
                </a:extLst>
              </p:cNvPr>
              <p:cNvSpPr/>
              <p:nvPr userDrawn="1"/>
            </p:nvSpPr>
            <p:spPr>
              <a:xfrm>
                <a:off x="3478559" y="2015923"/>
                <a:ext cx="186408" cy="36001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194"/>
              </a:p>
            </p:txBody>
          </p:sp>
          <p:grpSp>
            <p:nvGrpSpPr>
              <p:cNvPr id="56" name="Group 55">
                <a:extLst>
                  <a:ext uri="{FF2B5EF4-FFF2-40B4-BE49-F238E27FC236}">
                    <a16:creationId xmlns="" xmlns:a16="http://schemas.microsoft.com/office/drawing/2014/main" id="{FC924FE7-37E3-4C59-B2CA-0C8C57E8A0C5}"/>
                  </a:ext>
                </a:extLst>
              </p:cNvPr>
              <p:cNvGrpSpPr/>
              <p:nvPr userDrawn="1"/>
            </p:nvGrpSpPr>
            <p:grpSpPr>
              <a:xfrm>
                <a:off x="3503099" y="4128565"/>
                <a:ext cx="137331" cy="151064"/>
                <a:chOff x="2453209" y="5151638"/>
                <a:chExt cx="191820" cy="211002"/>
              </a:xfrm>
            </p:grpSpPr>
            <p:sp>
              <p:nvSpPr>
                <p:cNvPr id="58" name="Oval 57">
                  <a:extLst>
                    <a:ext uri="{FF2B5EF4-FFF2-40B4-BE49-F238E27FC236}">
                      <a16:creationId xmlns="" xmlns:a16="http://schemas.microsoft.com/office/drawing/2014/main" id="{203F8051-6D98-4661-B01B-820ABB6C15AA}"/>
                    </a:ext>
                  </a:extLst>
                </p:cNvPr>
                <p:cNvSpPr/>
                <p:nvPr userDrawn="1"/>
              </p:nvSpPr>
              <p:spPr>
                <a:xfrm>
                  <a:off x="2453209" y="5151638"/>
                  <a:ext cx="191820" cy="2110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194"/>
                </a:p>
              </p:txBody>
            </p:sp>
            <p:sp>
              <p:nvSpPr>
                <p:cNvPr id="59" name="Rounded Rectangle 33">
                  <a:extLst>
                    <a:ext uri="{FF2B5EF4-FFF2-40B4-BE49-F238E27FC236}">
                      <a16:creationId xmlns="" xmlns:a16="http://schemas.microsoft.com/office/drawing/2014/main" id="{E884937E-BDCB-420A-A2F0-52E13B4E4F55}"/>
                    </a:ext>
                  </a:extLst>
                </p:cNvPr>
                <p:cNvSpPr/>
                <p:nvPr userDrawn="1"/>
              </p:nvSpPr>
              <p:spPr>
                <a:xfrm>
                  <a:off x="2505251" y="5208531"/>
                  <a:ext cx="87734" cy="97215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194"/>
                </a:p>
              </p:txBody>
            </p:sp>
          </p:grpSp>
        </p:grpSp>
        <p:grpSp>
          <p:nvGrpSpPr>
            <p:cNvPr id="47" name="Group 46">
              <a:extLst>
                <a:ext uri="{FF2B5EF4-FFF2-40B4-BE49-F238E27FC236}">
                  <a16:creationId xmlns="" xmlns:a16="http://schemas.microsoft.com/office/drawing/2014/main" id="{23898CE6-6C1A-4E24-970F-E8AF62811CE1}"/>
                </a:ext>
              </a:extLst>
            </p:cNvPr>
            <p:cNvGrpSpPr/>
            <p:nvPr/>
          </p:nvGrpSpPr>
          <p:grpSpPr>
            <a:xfrm>
              <a:off x="3789598" y="1731312"/>
              <a:ext cx="1559139" cy="2693058"/>
              <a:chOff x="3789598" y="1731312"/>
              <a:chExt cx="1559139" cy="2693058"/>
            </a:xfrm>
          </p:grpSpPr>
          <p:sp>
            <p:nvSpPr>
              <p:cNvPr id="48" name="Rounded Rectangle 27">
                <a:extLst>
                  <a:ext uri="{FF2B5EF4-FFF2-40B4-BE49-F238E27FC236}">
                    <a16:creationId xmlns="" xmlns:a16="http://schemas.microsoft.com/office/drawing/2014/main" id="{E606A966-F42E-474F-8E07-711A82B5CFCE}"/>
                  </a:ext>
                </a:extLst>
              </p:cNvPr>
              <p:cNvSpPr/>
              <p:nvPr userDrawn="1"/>
            </p:nvSpPr>
            <p:spPr>
              <a:xfrm>
                <a:off x="3789598" y="1731312"/>
                <a:ext cx="1559139" cy="2693058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194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="" xmlns:a16="http://schemas.microsoft.com/office/drawing/2014/main" id="{FE7AED40-5E0D-41D5-A62B-2791230EC7FF}"/>
                  </a:ext>
                </a:extLst>
              </p:cNvPr>
              <p:cNvSpPr/>
              <p:nvPr userDrawn="1"/>
            </p:nvSpPr>
            <p:spPr>
              <a:xfrm>
                <a:off x="4475963" y="1858631"/>
                <a:ext cx="186408" cy="36001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194"/>
              </a:p>
            </p:txBody>
          </p:sp>
          <p:grpSp>
            <p:nvGrpSpPr>
              <p:cNvPr id="50" name="Group 49">
                <a:extLst>
                  <a:ext uri="{FF2B5EF4-FFF2-40B4-BE49-F238E27FC236}">
                    <a16:creationId xmlns="" xmlns:a16="http://schemas.microsoft.com/office/drawing/2014/main" id="{D20B5506-C7F7-4904-90A2-0858A1286115}"/>
                  </a:ext>
                </a:extLst>
              </p:cNvPr>
              <p:cNvGrpSpPr/>
              <p:nvPr userDrawn="1"/>
            </p:nvGrpSpPr>
            <p:grpSpPr>
              <a:xfrm>
                <a:off x="4493644" y="4176986"/>
                <a:ext cx="151047" cy="166152"/>
                <a:chOff x="2453209" y="5151638"/>
                <a:chExt cx="191820" cy="211002"/>
              </a:xfrm>
            </p:grpSpPr>
            <p:sp>
              <p:nvSpPr>
                <p:cNvPr id="52" name="Oval 51">
                  <a:extLst>
                    <a:ext uri="{FF2B5EF4-FFF2-40B4-BE49-F238E27FC236}">
                      <a16:creationId xmlns="" xmlns:a16="http://schemas.microsoft.com/office/drawing/2014/main" id="{A93DEB7A-89D0-4580-8C41-18D030A72ED6}"/>
                    </a:ext>
                  </a:extLst>
                </p:cNvPr>
                <p:cNvSpPr/>
                <p:nvPr userDrawn="1"/>
              </p:nvSpPr>
              <p:spPr>
                <a:xfrm>
                  <a:off x="2453209" y="5151638"/>
                  <a:ext cx="191820" cy="211002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194"/>
                </a:p>
              </p:txBody>
            </p:sp>
            <p:sp>
              <p:nvSpPr>
                <p:cNvPr id="53" name="Rounded Rectangle 31">
                  <a:extLst>
                    <a:ext uri="{FF2B5EF4-FFF2-40B4-BE49-F238E27FC236}">
                      <a16:creationId xmlns="" xmlns:a16="http://schemas.microsoft.com/office/drawing/2014/main" id="{F045D984-6283-496F-BBBC-A38C54AE0385}"/>
                    </a:ext>
                  </a:extLst>
                </p:cNvPr>
                <p:cNvSpPr/>
                <p:nvPr userDrawn="1"/>
              </p:nvSpPr>
              <p:spPr>
                <a:xfrm>
                  <a:off x="2505251" y="5208531"/>
                  <a:ext cx="87734" cy="97215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194"/>
                </a:p>
              </p:txBody>
            </p:sp>
          </p:grpSp>
        </p:grpSp>
      </p:grpSp>
      <p:pic>
        <p:nvPicPr>
          <p:cNvPr id="67" name="Pictur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845" y="4069266"/>
            <a:ext cx="437472" cy="12565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874" y="4011036"/>
            <a:ext cx="779300" cy="13148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668" y="4080376"/>
            <a:ext cx="437472" cy="12565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9" name="Picture 68"/>
          <p:cNvPicPr>
            <a:picLocks noChangeAspect="1"/>
          </p:cNvPicPr>
          <p:nvPr/>
        </p:nvPicPr>
        <p:blipFill rotWithShape="1">
          <a:blip r:embed="rId4"/>
          <a:srcRect b="46346"/>
          <a:stretch/>
        </p:blipFill>
        <p:spPr>
          <a:xfrm>
            <a:off x="473672" y="1300055"/>
            <a:ext cx="2602843" cy="1448206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768" y="1911687"/>
            <a:ext cx="604751" cy="60475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853" y="2939814"/>
            <a:ext cx="553889" cy="55388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306" y="3892145"/>
            <a:ext cx="561432" cy="56143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438" y="3887315"/>
            <a:ext cx="331985" cy="33198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0898" b="100000" l="25781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403" y="4671384"/>
            <a:ext cx="1011776" cy="101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0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Online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22263" y="895350"/>
            <a:ext cx="8382000" cy="1525538"/>
          </a:xfrm>
        </p:spPr>
        <p:txBody>
          <a:bodyPr/>
          <a:lstStyle/>
          <a:p>
            <a:r>
              <a:rPr lang="en-US" b="1" i="1" dirty="0" smtClean="0"/>
              <a:t>Front End</a:t>
            </a:r>
            <a:endParaRPr lang="en-US" sz="1400" b="1" i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หน้าจอแสดง </a:t>
            </a:r>
            <a:r>
              <a:rPr lang="th-TH" sz="1400" dirty="0"/>
              <a:t>ข้อมูลการทำข้อสอบ</a:t>
            </a:r>
            <a:r>
              <a:rPr lang="th-TH" sz="1400" dirty="0" smtClean="0"/>
              <a:t>พนักงาน</a:t>
            </a:r>
            <a:r>
              <a:rPr lang="en-US" sz="1400" dirty="0" smtClean="0"/>
              <a:t> </a:t>
            </a:r>
            <a:r>
              <a:rPr lang="th-TH" sz="1400" dirty="0" smtClean="0"/>
              <a:t>, </a:t>
            </a:r>
            <a:r>
              <a:rPr lang="th-TH" sz="1400" dirty="0"/>
              <a:t>ข้อมูลข้อสอบ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รายงาน</a:t>
            </a:r>
            <a:r>
              <a:rPr lang="th-TH" sz="1400" dirty="0"/>
              <a:t>สถานะการสอบ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รายงาน</a:t>
            </a:r>
            <a:r>
              <a:rPr lang="th-TH" sz="1400" dirty="0"/>
              <a:t>สรุปคะแนน </a:t>
            </a:r>
            <a:r>
              <a:rPr lang="en-US" sz="1400" dirty="0" smtClean="0"/>
              <a:t>E skill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หน้า</a:t>
            </a:r>
            <a:r>
              <a:rPr lang="th-TH" sz="1400" dirty="0"/>
              <a:t>แสดงข้อสอบที่ตอบผิดรายบุคคล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หน้า</a:t>
            </a:r>
            <a:r>
              <a:rPr lang="th-TH" sz="1400" dirty="0"/>
              <a:t>จัดการ</a:t>
            </a:r>
            <a:r>
              <a:rPr lang="en-US" sz="1400" dirty="0"/>
              <a:t> </a:t>
            </a:r>
            <a:r>
              <a:rPr lang="th-TH" sz="1400" dirty="0"/>
              <a:t>แก้ไข , ลบ , เพิ่มเติม  </a:t>
            </a:r>
            <a:r>
              <a:rPr lang="th-TH" sz="1400" dirty="0" smtClean="0"/>
              <a:t>ข้อสอบ</a:t>
            </a:r>
            <a:endParaRPr lang="th-TH" sz="1400" dirty="0"/>
          </a:p>
          <a:p>
            <a:endParaRPr lang="en-US" sz="1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98134" y="3315776"/>
            <a:ext cx="4273866" cy="3528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หน้าจอข้อสอบ ใช้ เพิ่ม แก้ไข ลบ ข้อสอบ ในส่วนเนื้อหาหรือ วัตถุประสงค์ข้อสอบ,โจทย์,ตัวเลือกคำตอบ สามารถใส่รูปภาพ และ จัดการข้อความได้ โดยใช้ </a:t>
            </a:r>
            <a:r>
              <a:rPr lang="en-US" sz="1000" kern="0" dirty="0" smtClean="0"/>
              <a:t>Tag HTML </a:t>
            </a:r>
            <a:r>
              <a:rPr lang="th-TH" sz="1000" kern="0" dirty="0" smtClean="0"/>
              <a:t>สามารถ แสดงตัวอย่างข้อสอบได้ และข้อสอบสามารถเชื่อมกับ </a:t>
            </a:r>
            <a:r>
              <a:rPr lang="en-US" sz="1000" kern="0" dirty="0" smtClean="0"/>
              <a:t>License </a:t>
            </a:r>
            <a:r>
              <a:rPr lang="th-TH" sz="1000" kern="0" dirty="0" smtClean="0"/>
              <a:t>ได้ , เชื่อมโยงกับ บทความเรียนรู้เพื่อให้พนักงานดูก่อนทำการสอบได้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 ข้อสอบ สามารถ </a:t>
            </a:r>
            <a:r>
              <a:rPr lang="en-US" sz="1000" kern="0" dirty="0" smtClean="0"/>
              <a:t>Import </a:t>
            </a:r>
            <a:r>
              <a:rPr lang="th-TH" sz="1000" kern="0" dirty="0" smtClean="0"/>
              <a:t>จากไฟล์ </a:t>
            </a:r>
            <a:r>
              <a:rPr lang="en-US" sz="1000" kern="0" dirty="0" smtClean="0"/>
              <a:t>Excel </a:t>
            </a:r>
            <a:r>
              <a:rPr lang="th-TH" sz="1000" kern="0" dirty="0" smtClean="0"/>
              <a:t>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 จัดกลุ่มข้อสอบ ใช้จัดข้อสอบภายใต้กลุ่ม สามารถกำหนด ให้ทำข้อสอบทีละลำดับได้ บังคับให้ผ่านข้อสอบลำดับก่อนหน้าได้ กำหนดจำนวนข้อภายใต้ข้อสอบได้ กำหนดให้สลับข้อได้ กำหนดให้สลับคำตอบในตัวเลือกได้ และ สามารถ </a:t>
            </a:r>
            <a:r>
              <a:rPr lang="en-US" sz="1000" kern="0" dirty="0" smtClean="0"/>
              <a:t>Copy </a:t>
            </a:r>
            <a:r>
              <a:rPr lang="th-TH" sz="1000" kern="0" dirty="0" smtClean="0"/>
              <a:t>กลุ่มข้อสอบได้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หน้าจอจัดกลุ่มผู้เข้าสอบ</a:t>
            </a:r>
            <a:endParaRPr lang="en-US" sz="1000" kern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หน้าจอแผนการสอบ ใช้แผนการสอบระหว่างกลุ่มข้อสอบ และ กลุ่มผู้เข้าสอบ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หน้าจออนุญาตทำข้อสอบ ผู้ดูแลระบบสามารถกำหนดให้พนักงานสามารถเริ่มทำข้อสอบได้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หน้าจอลบข้อมูลการสอบ ใช้เพื่อแก้ปัญหาในกรณีที่เกิดการผิดพลาดในการทำข้อสอบ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รายงานสรุปข้อผิด เพื่อดูว่าพนักงานผิดพลาดส่วนไหนมากที่สุด และให้ </a:t>
            </a:r>
            <a:r>
              <a:rPr lang="en-US" sz="1000" kern="0" dirty="0" smtClean="0"/>
              <a:t>QC </a:t>
            </a:r>
            <a:r>
              <a:rPr lang="th-TH" sz="1000" kern="0" dirty="0" smtClean="0"/>
              <a:t>ตรวจสอบ</a:t>
            </a:r>
          </a:p>
          <a:p>
            <a:pPr marL="171450" indent="-171450">
              <a:buFontTx/>
              <a:buChar char="-"/>
            </a:pPr>
            <a:endParaRPr lang="th-TH" sz="1000" kern="0" dirty="0" smtClean="0"/>
          </a:p>
          <a:p>
            <a:endParaRPr lang="en-US" sz="1000" kern="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813701" y="3717032"/>
            <a:ext cx="3916239" cy="3243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200" kern="0" dirty="0" smtClean="0">
                <a:latin typeface="+mj-ea"/>
                <a:ea typeface="+mj-ea"/>
              </a:rPr>
              <a:t>รายงานเฉลยข้อสอบ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200" kern="0" dirty="0" smtClean="0">
                <a:latin typeface="+mj-ea"/>
                <a:ea typeface="+mj-ea"/>
              </a:rPr>
              <a:t>รายงานประวัติการสอบ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200" kern="0" dirty="0" smtClean="0">
                <a:latin typeface="+mj-ea"/>
                <a:ea typeface="+mj-ea"/>
              </a:rPr>
              <a:t>รายงานระดับการรับรอง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200" kern="0" dirty="0" smtClean="0">
                <a:latin typeface="+mj-ea"/>
                <a:ea typeface="+mj-ea"/>
              </a:rPr>
              <a:t>มีการระบุข้อสอบที่ต้องมีอยู่ในทุกชุดที่สุ่ม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200" kern="0" dirty="0" smtClean="0">
                <a:latin typeface="+mj-ea"/>
                <a:ea typeface="+mj-ea"/>
              </a:rPr>
              <a:t>แบ่งระดับความยากของข้อสอบ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200" kern="0" dirty="0" smtClean="0">
                <a:latin typeface="+mj-ea"/>
                <a:ea typeface="+mj-ea"/>
              </a:rPr>
              <a:t>ให้ข้อสอบทำการลิ้งค์กับ </a:t>
            </a:r>
            <a:r>
              <a:rPr lang="en-US" sz="1200" kern="0" dirty="0" smtClean="0">
                <a:latin typeface="+mj-ea"/>
                <a:ea typeface="+mj-ea"/>
              </a:rPr>
              <a:t>license </a:t>
            </a:r>
            <a:r>
              <a:rPr lang="th-TH" sz="1200" kern="0" dirty="0" smtClean="0">
                <a:latin typeface="+mj-ea"/>
                <a:ea typeface="+mj-ea"/>
              </a:rPr>
              <a:t>ในระบบ </a:t>
            </a:r>
            <a:r>
              <a:rPr lang="en-US" sz="1200" kern="0" dirty="0" smtClean="0">
                <a:latin typeface="+mj-ea"/>
                <a:ea typeface="+mj-ea"/>
              </a:rPr>
              <a:t>QLMS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200" kern="0" dirty="0" smtClean="0">
                <a:latin typeface="+mj-ea"/>
                <a:ea typeface="+mj-ea"/>
              </a:rPr>
              <a:t>เก็บข้อมูลข้อสอบที่มีการสอบไม่ผ่าน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200" kern="0" dirty="0" smtClean="0">
                <a:latin typeface="+mj-ea"/>
                <a:ea typeface="+mj-ea"/>
              </a:rPr>
              <a:t>จับเวลาในการทำข้อสอบได้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200" kern="0" dirty="0" smtClean="0">
                <a:latin typeface="+mj-ea"/>
                <a:ea typeface="+mj-ea"/>
              </a:rPr>
              <a:t>เปลี่ยน </a:t>
            </a:r>
            <a:r>
              <a:rPr lang="en-US" sz="1200" kern="0" dirty="0" smtClean="0">
                <a:latin typeface="+mj-ea"/>
                <a:ea typeface="+mj-ea"/>
              </a:rPr>
              <a:t>Period </a:t>
            </a:r>
            <a:r>
              <a:rPr lang="th-TH" sz="1200" kern="0" dirty="0" smtClean="0">
                <a:latin typeface="+mj-ea"/>
                <a:ea typeface="+mj-ea"/>
              </a:rPr>
              <a:t>ในการกำหนดการทวนสอบได้</a:t>
            </a:r>
          </a:p>
          <a:p>
            <a:pPr marL="171450" indent="-171450">
              <a:buFontTx/>
              <a:buChar char="-"/>
            </a:pPr>
            <a:endParaRPr lang="th-TH" sz="1200" kern="0" dirty="0" smtClean="0">
              <a:latin typeface="+mj-ea"/>
              <a:ea typeface="+mj-ea"/>
            </a:endParaRPr>
          </a:p>
          <a:p>
            <a:endParaRPr lang="en-US" sz="1200" kern="0" dirty="0">
              <a:latin typeface="+mj-ea"/>
              <a:ea typeface="+mj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6890" y="2936585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800" b="1" i="1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Back End</a:t>
            </a:r>
          </a:p>
        </p:txBody>
      </p:sp>
    </p:spTree>
    <p:extLst>
      <p:ext uri="{BB962C8B-B14F-4D97-AF65-F5344CB8AC3E}">
        <p14:creationId xmlns:p14="http://schemas.microsoft.com/office/powerpoint/2010/main" val="276681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test display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22263" y="908720"/>
            <a:ext cx="8382000" cy="949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r>
              <a:rPr lang="en-US" kern="0" dirty="0" smtClean="0"/>
              <a:t>Display Test detail</a:t>
            </a:r>
          </a:p>
          <a:p>
            <a:endParaRPr lang="en-US" kern="0" dirty="0"/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1507564450"/>
              </p:ext>
            </p:extLst>
          </p:nvPr>
        </p:nvGraphicFramePr>
        <p:xfrm>
          <a:off x="169894" y="1858194"/>
          <a:ext cx="3754034" cy="3472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3923928" y="1268760"/>
            <a:ext cx="4608512" cy="1512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r>
              <a:rPr lang="en-US" kern="0" dirty="0" smtClean="0"/>
              <a:t>Show  Summary wrong answer  with chart and data</a:t>
            </a:r>
            <a:endParaRPr lang="en-US" kern="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462" y="2449863"/>
            <a:ext cx="4517357" cy="288049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50989" y="5445224"/>
            <a:ext cx="4046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lang="th-TH" sz="1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สามารถค้นหาจากหน่วยงานหรือชุดข้อสอบได้</a:t>
            </a:r>
            <a:endParaRPr kumimoji="1" lang="en-US" sz="180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15430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Patrol Online</a:t>
            </a:r>
            <a:endParaRPr lang="en-US" dirty="0"/>
          </a:p>
        </p:txBody>
      </p:sp>
      <p:grpSp>
        <p:nvGrpSpPr>
          <p:cNvPr id="81" name="Group 18">
            <a:extLst>
              <a:ext uri="{FF2B5EF4-FFF2-40B4-BE49-F238E27FC236}">
                <a16:creationId xmlns="" xmlns:a16="http://schemas.microsoft.com/office/drawing/2014/main" id="{5E051CE3-968F-4AB3-B630-4F4864209C7F}"/>
              </a:ext>
            </a:extLst>
          </p:cNvPr>
          <p:cNvGrpSpPr/>
          <p:nvPr/>
        </p:nvGrpSpPr>
        <p:grpSpPr>
          <a:xfrm>
            <a:off x="4500601" y="826054"/>
            <a:ext cx="4055679" cy="534906"/>
            <a:chOff x="4822352" y="1916832"/>
            <a:chExt cx="3422056" cy="658346"/>
          </a:xfrm>
        </p:grpSpPr>
        <p:sp>
          <p:nvSpPr>
            <p:cNvPr id="82" name="Text Placeholder 10">
              <a:extLst>
                <a:ext uri="{FF2B5EF4-FFF2-40B4-BE49-F238E27FC236}">
                  <a16:creationId xmlns="" xmlns:a16="http://schemas.microsoft.com/office/drawing/2014/main" id="{042E72E8-135C-4FB0-882C-193E0910871C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fontAlgn="auto">
                <a:lnSpc>
                  <a:spcPct val="110000"/>
                </a:lnSpc>
                <a:spcAft>
                  <a:spcPts val="0"/>
                </a:spcAft>
                <a:buFont typeface="Arial" pitchFamily="34" charset="0"/>
                <a:buNone/>
              </a:pPr>
              <a:r>
                <a:rPr kumimoji="0" lang="en-US" altLang="ko-KR" sz="1625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ea typeface="Arial Unicode MS"/>
                  <a:cs typeface="Arial" pitchFamily="34" charset="0"/>
                </a:rPr>
                <a:t>Patrol with paper on current condition</a:t>
              </a:r>
              <a:endParaRPr kumimoji="0" lang="en-US" altLang="ko-KR" sz="1625" b="1" dirty="0">
                <a:solidFill>
                  <a:prstClr val="black">
                    <a:lumMod val="75000"/>
                    <a:lumOff val="25000"/>
                  </a:prstClr>
                </a:solidFill>
                <a:ea typeface="Arial Unicode MS"/>
                <a:cs typeface="Arial" pitchFamily="34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="" xmlns:a16="http://schemas.microsoft.com/office/drawing/2014/main" id="{BCC837A9-3FC0-4CDE-835F-D8F7FE760420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983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75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 </a:t>
              </a:r>
              <a:endParaRPr kumimoji="0" lang="ko-KR" altLang="en-US" sz="975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84" name="Group 21">
            <a:extLst>
              <a:ext uri="{FF2B5EF4-FFF2-40B4-BE49-F238E27FC236}">
                <a16:creationId xmlns="" xmlns:a16="http://schemas.microsoft.com/office/drawing/2014/main" id="{3C30104E-9B52-4EC3-BBEC-4034ABC6A7FC}"/>
              </a:ext>
            </a:extLst>
          </p:cNvPr>
          <p:cNvGrpSpPr/>
          <p:nvPr/>
        </p:nvGrpSpPr>
        <p:grpSpPr>
          <a:xfrm>
            <a:off x="4359341" y="3422656"/>
            <a:ext cx="2064845" cy="760565"/>
            <a:chOff x="395534" y="3726791"/>
            <a:chExt cx="3972999" cy="936080"/>
          </a:xfrm>
        </p:grpSpPr>
        <p:sp>
          <p:nvSpPr>
            <p:cNvPr id="85" name="TextBox 84">
              <a:extLst>
                <a:ext uri="{FF2B5EF4-FFF2-40B4-BE49-F238E27FC236}">
                  <a16:creationId xmlns="" xmlns:a16="http://schemas.microsoft.com/office/drawing/2014/main" id="{8211CCA3-B90F-4A91-B5AA-A7773276CEB4}"/>
                </a:ext>
              </a:extLst>
            </p:cNvPr>
            <p:cNvSpPr txBox="1"/>
            <p:nvPr/>
          </p:nvSpPr>
          <p:spPr>
            <a:xfrm>
              <a:off x="395534" y="3726791"/>
              <a:ext cx="3972999" cy="298306"/>
            </a:xfrm>
            <a:prstGeom prst="rect">
              <a:avLst/>
            </a:prstGeom>
            <a:solidFill>
              <a:srgbClr val="19A695"/>
            </a:solidFill>
          </p:spPr>
          <p:txBody>
            <a:bodyPr wrap="square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Create</a:t>
              </a:r>
              <a:r>
                <a:rPr kumimoji="0" lang="en-US" altLang="ko-KR" sz="975" b="1" i="0" u="none" strike="noStrike" kern="0" cap="none" spc="0" normalizeH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Patrol List</a:t>
              </a:r>
              <a:endParaRPr kumimoji="0" lang="ko-KR" altLang="en-US" sz="975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="" xmlns:a16="http://schemas.microsoft.com/office/drawing/2014/main" id="{82E24E0A-D6D7-4D30-A18F-DA1A2FDD690A}"/>
                </a:ext>
              </a:extLst>
            </p:cNvPr>
            <p:cNvSpPr txBox="1"/>
            <p:nvPr/>
          </p:nvSpPr>
          <p:spPr>
            <a:xfrm>
              <a:off x="395536" y="3995233"/>
              <a:ext cx="3972997" cy="667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Can create</a:t>
              </a:r>
              <a:r>
                <a:rPr kumimoji="0" lang="en-US" altLang="ko-KR" sz="975" b="0" i="0" u="none" strike="noStrike" kern="0" cap="none" spc="0" normalizeH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list of patrol in system and manage data in list for each process and fix point</a:t>
              </a:r>
              <a:endParaRPr kumimoji="0" lang="en-US" altLang="ko-KR" sz="975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87" name="Group 24">
            <a:extLst>
              <a:ext uri="{FF2B5EF4-FFF2-40B4-BE49-F238E27FC236}">
                <a16:creationId xmlns="" xmlns:a16="http://schemas.microsoft.com/office/drawing/2014/main" id="{5F78B8CD-3BCD-4475-923B-799127A07BB1}"/>
              </a:ext>
            </a:extLst>
          </p:cNvPr>
          <p:cNvGrpSpPr/>
          <p:nvPr/>
        </p:nvGrpSpPr>
        <p:grpSpPr>
          <a:xfrm>
            <a:off x="6528440" y="3422656"/>
            <a:ext cx="2064845" cy="910606"/>
            <a:chOff x="395534" y="3726791"/>
            <a:chExt cx="3972999" cy="1120746"/>
          </a:xfrm>
        </p:grpSpPr>
        <p:sp>
          <p:nvSpPr>
            <p:cNvPr id="88" name="TextBox 87">
              <a:extLst>
                <a:ext uri="{FF2B5EF4-FFF2-40B4-BE49-F238E27FC236}">
                  <a16:creationId xmlns="" xmlns:a16="http://schemas.microsoft.com/office/drawing/2014/main" id="{378E0F66-A8A7-48B5-B8FE-93D3135BF8C6}"/>
                </a:ext>
              </a:extLst>
            </p:cNvPr>
            <p:cNvSpPr txBox="1"/>
            <p:nvPr/>
          </p:nvSpPr>
          <p:spPr>
            <a:xfrm>
              <a:off x="395534" y="3726791"/>
              <a:ext cx="3972999" cy="298306"/>
            </a:xfrm>
            <a:prstGeom prst="rect">
              <a:avLst/>
            </a:prstGeom>
            <a:solidFill>
              <a:srgbClr val="277DBA"/>
            </a:solidFill>
          </p:spPr>
          <p:txBody>
            <a:bodyPr wrap="square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1" kern="0" dirty="0" smtClean="0">
                  <a:solidFill>
                    <a:prstClr val="white"/>
                  </a:solidFill>
                  <a:latin typeface="Arial"/>
                  <a:ea typeface="Arial Unicode MS"/>
                  <a:cs typeface="Arial" pitchFamily="34" charset="0"/>
                </a:rPr>
                <a:t>Take photo </a:t>
              </a:r>
              <a:endParaRPr kumimoji="0" lang="ko-KR" altLang="en-US" sz="975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="" xmlns:a16="http://schemas.microsoft.com/office/drawing/2014/main" id="{385BCF5F-7928-471E-AD5B-ED821C102523}"/>
                </a:ext>
              </a:extLst>
            </p:cNvPr>
            <p:cNvSpPr txBox="1"/>
            <p:nvPr/>
          </p:nvSpPr>
          <p:spPr>
            <a:xfrm>
              <a:off x="395536" y="3995233"/>
              <a:ext cx="3972997" cy="852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When have NG</a:t>
              </a:r>
              <a:r>
                <a:rPr kumimoji="0" lang="en-US" altLang="ko-KR" sz="975" b="0" i="0" u="none" strike="noStrike" kern="0" cap="none" spc="0" normalizeH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condition must have function take photo for capture image to record NG condition</a:t>
              </a:r>
              <a:endParaRPr kumimoji="0" lang="en-US" altLang="ko-KR" sz="975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90" name="Group 30">
            <a:extLst>
              <a:ext uri="{FF2B5EF4-FFF2-40B4-BE49-F238E27FC236}">
                <a16:creationId xmlns="" xmlns:a16="http://schemas.microsoft.com/office/drawing/2014/main" id="{A9B66095-FEBC-4364-BCC6-184B2F47B4D9}"/>
              </a:ext>
            </a:extLst>
          </p:cNvPr>
          <p:cNvGrpSpPr/>
          <p:nvPr/>
        </p:nvGrpSpPr>
        <p:grpSpPr>
          <a:xfrm>
            <a:off x="4425276" y="4476674"/>
            <a:ext cx="2064845" cy="910606"/>
            <a:chOff x="395534" y="3726791"/>
            <a:chExt cx="3972999" cy="1120746"/>
          </a:xfrm>
        </p:grpSpPr>
        <p:sp>
          <p:nvSpPr>
            <p:cNvPr id="91" name="TextBox 90">
              <a:extLst>
                <a:ext uri="{FF2B5EF4-FFF2-40B4-BE49-F238E27FC236}">
                  <a16:creationId xmlns="" xmlns:a16="http://schemas.microsoft.com/office/drawing/2014/main" id="{C4E4DE75-3044-4BAD-9F1B-F75B9A64613E}"/>
                </a:ext>
              </a:extLst>
            </p:cNvPr>
            <p:cNvSpPr txBox="1"/>
            <p:nvPr/>
          </p:nvSpPr>
          <p:spPr>
            <a:xfrm>
              <a:off x="395534" y="3726791"/>
              <a:ext cx="3972999" cy="298306"/>
            </a:xfrm>
            <a:prstGeom prst="rect">
              <a:avLst/>
            </a:prstGeom>
            <a:solidFill>
              <a:srgbClr val="9AB854"/>
            </a:solidFill>
          </p:spPr>
          <p:txBody>
            <a:bodyPr wrap="square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1" kern="0" dirty="0" smtClean="0">
                  <a:solidFill>
                    <a:prstClr val="white"/>
                  </a:solidFill>
                  <a:latin typeface="Arial"/>
                  <a:ea typeface="Arial Unicode MS"/>
                  <a:cs typeface="Arial" pitchFamily="34" charset="0"/>
                </a:rPr>
                <a:t>Set target patrol</a:t>
              </a:r>
              <a:endParaRPr kumimoji="0" lang="ko-KR" altLang="en-US" sz="975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="" xmlns:a16="http://schemas.microsoft.com/office/drawing/2014/main" id="{E8451E78-4C53-43B5-A4FA-34F1872E2288}"/>
                </a:ext>
              </a:extLst>
            </p:cNvPr>
            <p:cNvSpPr txBox="1"/>
            <p:nvPr/>
          </p:nvSpPr>
          <p:spPr>
            <a:xfrm>
              <a:off x="395536" y="3995233"/>
              <a:ext cx="3972997" cy="852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Set target to patrol for control and easy to plan due date and employee with patrol in production line </a:t>
              </a:r>
              <a:endParaRPr kumimoji="0" lang="en-US" altLang="ko-KR" sz="975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93" name="Group 33">
            <a:extLst>
              <a:ext uri="{FF2B5EF4-FFF2-40B4-BE49-F238E27FC236}">
                <a16:creationId xmlns="" xmlns:a16="http://schemas.microsoft.com/office/drawing/2014/main" id="{97DFF70B-DA56-4AAC-8DF5-D8674FF27B5E}"/>
              </a:ext>
            </a:extLst>
          </p:cNvPr>
          <p:cNvGrpSpPr/>
          <p:nvPr/>
        </p:nvGrpSpPr>
        <p:grpSpPr>
          <a:xfrm>
            <a:off x="6597266" y="4476674"/>
            <a:ext cx="2064845" cy="760565"/>
            <a:chOff x="395534" y="3726791"/>
            <a:chExt cx="3972999" cy="936080"/>
          </a:xfrm>
        </p:grpSpPr>
        <p:sp>
          <p:nvSpPr>
            <p:cNvPr id="94" name="TextBox 93">
              <a:extLst>
                <a:ext uri="{FF2B5EF4-FFF2-40B4-BE49-F238E27FC236}">
                  <a16:creationId xmlns="" xmlns:a16="http://schemas.microsoft.com/office/drawing/2014/main" id="{09EAAD31-7EC7-44C8-AEAC-664C22E649CC}"/>
                </a:ext>
              </a:extLst>
            </p:cNvPr>
            <p:cNvSpPr txBox="1"/>
            <p:nvPr/>
          </p:nvSpPr>
          <p:spPr>
            <a:xfrm>
              <a:off x="395534" y="3726791"/>
              <a:ext cx="3972999" cy="298306"/>
            </a:xfrm>
            <a:prstGeom prst="rect">
              <a:avLst/>
            </a:prstGeom>
            <a:solidFill>
              <a:srgbClr val="EE9E13"/>
            </a:solidFill>
          </p:spPr>
          <p:txBody>
            <a:bodyPr wrap="square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1" kern="0" dirty="0" smtClean="0">
                  <a:solidFill>
                    <a:prstClr val="white"/>
                  </a:solidFill>
                  <a:latin typeface="Arial"/>
                  <a:ea typeface="Arial Unicode MS"/>
                  <a:cs typeface="Arial" pitchFamily="34" charset="0"/>
                </a:rPr>
                <a:t>Auto summary data</a:t>
              </a:r>
              <a:endParaRPr kumimoji="0" lang="ko-KR" altLang="en-US" sz="975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="" xmlns:a16="http://schemas.microsoft.com/office/drawing/2014/main" id="{B4222F89-9820-40FA-B01E-E64A52F6C575}"/>
                </a:ext>
              </a:extLst>
            </p:cNvPr>
            <p:cNvSpPr txBox="1"/>
            <p:nvPr/>
          </p:nvSpPr>
          <p:spPr>
            <a:xfrm>
              <a:off x="395536" y="3995233"/>
              <a:ext cx="3972997" cy="667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Summary patrol result to</a:t>
              </a:r>
              <a:r>
                <a:rPr kumimoji="0" lang="en-US" altLang="ko-KR" sz="975" b="0" i="0" u="none" strike="noStrike" kern="0" cap="none" spc="0" normalizeH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monitor and reference data to  improve patrol list  in next step.</a:t>
              </a:r>
              <a:endParaRPr kumimoji="0" lang="en-US" altLang="ko-KR" sz="975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pic>
        <p:nvPicPr>
          <p:cNvPr id="119" name="Picture 1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500" y="1353874"/>
            <a:ext cx="1342399" cy="1762121"/>
          </a:xfrm>
          <a:prstGeom prst="rect">
            <a:avLst/>
          </a:prstGeom>
        </p:spPr>
      </p:pic>
      <p:pic>
        <p:nvPicPr>
          <p:cNvPr id="120" name="Picture 1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441" y="1343058"/>
            <a:ext cx="1955222" cy="1826122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229348" y="1091792"/>
            <a:ext cx="2499334" cy="3328701"/>
            <a:chOff x="503496" y="1628800"/>
            <a:chExt cx="2499334" cy="3328701"/>
          </a:xfrm>
        </p:grpSpPr>
        <p:pic>
          <p:nvPicPr>
            <p:cNvPr id="26" name="Picture 25" descr="https://m.media-amazon.com/images/I/41WH0Mb1rzL.jpg"/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496" y="1628800"/>
              <a:ext cx="2499334" cy="3328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รูปภาพ 1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56" t="9718" r="8255" b="10351"/>
            <a:stretch/>
          </p:blipFill>
          <p:spPr>
            <a:xfrm>
              <a:off x="1057744" y="1890882"/>
              <a:ext cx="1685478" cy="2829062"/>
            </a:xfrm>
            <a:prstGeom prst="rect">
              <a:avLst/>
            </a:prstGeom>
          </p:spPr>
        </p:pic>
      </p:grpSp>
      <p:grpSp>
        <p:nvGrpSpPr>
          <p:cNvPr id="6" name="Group 5"/>
          <p:cNvGrpSpPr/>
          <p:nvPr/>
        </p:nvGrpSpPr>
        <p:grpSpPr>
          <a:xfrm>
            <a:off x="1387225" y="2518870"/>
            <a:ext cx="2499334" cy="3328701"/>
            <a:chOff x="1662808" y="3117585"/>
            <a:chExt cx="2499334" cy="3328701"/>
          </a:xfrm>
        </p:grpSpPr>
        <p:pic>
          <p:nvPicPr>
            <p:cNvPr id="25" name="Picture 24" descr="https://m.media-amazon.com/images/I/41WH0Mb1rzL.jpg"/>
            <p:cNvPicPr/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3200" b="98800" l="16195" r="9640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62808" y="3117585"/>
              <a:ext cx="2499334" cy="3328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รูปภาพ 6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22" t="8912" r="5622" b="5417"/>
            <a:stretch/>
          </p:blipFill>
          <p:spPr>
            <a:xfrm>
              <a:off x="2205352" y="3354858"/>
              <a:ext cx="1697181" cy="2820091"/>
            </a:xfrm>
            <a:prstGeom prst="rect">
              <a:avLst/>
            </a:prstGeom>
          </p:spPr>
        </p:pic>
      </p:grp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9"/>
          <a:srcRect l="4436" t="21902"/>
          <a:stretch/>
        </p:blipFill>
        <p:spPr>
          <a:xfrm>
            <a:off x="7014199" y="5363305"/>
            <a:ext cx="1170373" cy="7391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836" y="3236094"/>
            <a:ext cx="500551" cy="5005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866" y="5299580"/>
            <a:ext cx="787137" cy="78713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0432" y="5494402"/>
            <a:ext cx="628058" cy="60801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926" y="3203502"/>
            <a:ext cx="604751" cy="60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6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Patrol online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22262" y="895350"/>
            <a:ext cx="8498209" cy="1453530"/>
          </a:xfrm>
        </p:spPr>
        <p:txBody>
          <a:bodyPr/>
          <a:lstStyle/>
          <a:p>
            <a:r>
              <a:rPr lang="en-US" sz="1600" b="1" i="1" dirty="0" smtClean="0"/>
              <a:t>Front 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หน้าจอ </a:t>
            </a:r>
            <a:r>
              <a:rPr lang="en-US" sz="1400" dirty="0"/>
              <a:t>Hearing Test </a:t>
            </a:r>
            <a:r>
              <a:rPr lang="th-TH" sz="1400" dirty="0"/>
              <a:t>การคิดคะแนน ไม่เหมือน </a:t>
            </a:r>
            <a:r>
              <a:rPr lang="en-US" sz="1400" dirty="0" smtClean="0"/>
              <a:t>E skill </a:t>
            </a:r>
            <a:r>
              <a:rPr lang="en-US" sz="1400" dirty="0"/>
              <a:t>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รายงาน</a:t>
            </a:r>
            <a:r>
              <a:rPr lang="th-TH" sz="1400" dirty="0"/>
              <a:t>สรุปคะแนน </a:t>
            </a:r>
            <a:r>
              <a:rPr lang="en-US" sz="1400" dirty="0" smtClean="0"/>
              <a:t>Hearing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หน้าแสดงผลรายงาน </a:t>
            </a:r>
            <a:r>
              <a:rPr lang="en-US" sz="1400" dirty="0" smtClean="0"/>
              <a:t>Patrol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หน้า</a:t>
            </a:r>
            <a:r>
              <a:rPr lang="th-TH" sz="1400" dirty="0"/>
              <a:t>จัดการ</a:t>
            </a:r>
            <a:r>
              <a:rPr lang="en-US" sz="1400" dirty="0"/>
              <a:t> </a:t>
            </a:r>
            <a:r>
              <a:rPr lang="th-TH" sz="1400" dirty="0"/>
              <a:t>แก้ไข , ลบ , เพิ่มเติม  </a:t>
            </a:r>
            <a:r>
              <a:rPr lang="en-US" sz="1400" dirty="0"/>
              <a:t>Patrol </a:t>
            </a:r>
            <a:endParaRPr lang="th-TH" sz="1400" dirty="0"/>
          </a:p>
          <a:p>
            <a:endParaRPr lang="en-US" sz="1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398682" y="2924944"/>
            <a:ext cx="8382000" cy="332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หน้าจอข้อสอบ ใช้ เพิ่ม แก้ไข ลบ ข้อสอบ ในส่วนเนื้อหาหรือ วัตถุประสงค์ข้อสอบ,โจทย์,ตัวเลือกคำตอบ สามารถใส่รูปภาพ และ จัดการข้อความได้ โดยใช้ </a:t>
            </a:r>
            <a:r>
              <a:rPr lang="en-US" sz="1000" kern="0" dirty="0" smtClean="0"/>
              <a:t>Tag HTML </a:t>
            </a:r>
            <a:r>
              <a:rPr lang="th-TH" sz="1000" kern="0" dirty="0" smtClean="0"/>
              <a:t>สามารถ แสดงตัวอย่างข้อสอบได้ และข้อสอบสามารถเชื่อมกับ </a:t>
            </a:r>
            <a:r>
              <a:rPr lang="en-US" sz="1000" kern="0" dirty="0" smtClean="0"/>
              <a:t>License </a:t>
            </a:r>
            <a:r>
              <a:rPr lang="th-TH" sz="1000" kern="0" dirty="0" smtClean="0"/>
              <a:t>ได้ , เชื่อมโยงกับ บทความเรียนรู้เพื่อให้พนักงานดูก่อนทำการสอบได้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 ข้อสอบ </a:t>
            </a:r>
            <a:r>
              <a:rPr lang="en-US" sz="1000" kern="0" dirty="0" smtClean="0"/>
              <a:t>Hearing </a:t>
            </a:r>
            <a:r>
              <a:rPr lang="th-TH" sz="1000" kern="0" dirty="0" smtClean="0"/>
              <a:t>เชื่อมโยงกับ </a:t>
            </a:r>
            <a:r>
              <a:rPr lang="en-US" sz="1000" kern="0" dirty="0" smtClean="0"/>
              <a:t>License </a:t>
            </a:r>
            <a:r>
              <a:rPr lang="th-TH" sz="1000" kern="0" dirty="0" smtClean="0"/>
              <a:t>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 จัดกลุ่มข้อสอบ ใช้จัดข้อสอบภายใต้กลุ่ม สามารถกำหนด ให้ทำข้อสอบทีละลำดับได้ บังคับให้ผ่านข้อสอบลำดับก่อนหน้าได้ กำหนดจำนวนข้อภายใต้ข้อสอบได้ กำหนดให้สลับข้อได้ กำหนดให้สลับคำตอบในตัวเลือกได้และ สามารถ </a:t>
            </a:r>
            <a:r>
              <a:rPr lang="en-US" sz="1000" kern="0" dirty="0" smtClean="0"/>
              <a:t>Copy </a:t>
            </a:r>
            <a:r>
              <a:rPr lang="th-TH" sz="1000" kern="0" dirty="0" smtClean="0"/>
              <a:t>กลุ่มข้อสอบได้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หน้าจอจัดกลุ่มผู้เข้าสอบ</a:t>
            </a:r>
            <a:endParaRPr lang="en-US" sz="1000" kern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 หน้าจออนุญาตทำข้อสอบ ผู้ดูแลระบบสามารถกำหนดให้พนักงานสามารถเริ่มทำข้อสอบได้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หน้าจอลบข้อมูลการสอบ ใช้เพื่อแก้ปัญหาในกรณีที่เกิดการผิดพลาดในการทำข้อสอบ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รายงานเฉลยข้อสอบ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รายงานประวัติการสอบ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รายงานระดับการรับรอง</a:t>
            </a:r>
            <a:endParaRPr lang="en-US" sz="1000" kern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ให้ข้อสอบทำการลิ้งค์กับ </a:t>
            </a:r>
            <a:r>
              <a:rPr lang="en-US" sz="1000" kern="0" dirty="0" smtClean="0"/>
              <a:t>license </a:t>
            </a:r>
            <a:r>
              <a:rPr lang="th-TH" sz="1000" kern="0" dirty="0" smtClean="0"/>
              <a:t>ในระบบ </a:t>
            </a:r>
            <a:r>
              <a:rPr lang="en-US" sz="1000" kern="0" dirty="0" smtClean="0"/>
              <a:t>QLMS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เก็บข้อมูลข้อสอบที่มีการสอบไม่ผ่าน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จับเวลาในการทำข้อสอบได้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เปลี่ยน </a:t>
            </a:r>
            <a:r>
              <a:rPr lang="en-US" sz="1000" kern="0" dirty="0" smtClean="0"/>
              <a:t>Period </a:t>
            </a:r>
            <a:r>
              <a:rPr lang="th-TH" sz="1000" kern="0" dirty="0" smtClean="0"/>
              <a:t>ในการกำหนดการทวนสอบได้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000" kern="0" dirty="0" smtClean="0"/>
              <a:t>ใช้รูป </a:t>
            </a:r>
            <a:r>
              <a:rPr lang="en-US" sz="1000" kern="0" dirty="0" smtClean="0"/>
              <a:t>STAMP </a:t>
            </a:r>
            <a:r>
              <a:rPr lang="th-TH" sz="1000" kern="0" dirty="0" smtClean="0"/>
              <a:t>ของ </a:t>
            </a:r>
            <a:r>
              <a:rPr lang="en-US" sz="1000" kern="0" dirty="0" smtClean="0"/>
              <a:t>RIST </a:t>
            </a:r>
            <a:r>
              <a:rPr lang="th-TH" sz="1000" kern="0" dirty="0" smtClean="0"/>
              <a:t>เป็นต้นแบบในการอนุมัติ</a:t>
            </a:r>
          </a:p>
          <a:p>
            <a:pPr marL="171450" indent="-171450">
              <a:buFontTx/>
              <a:buChar char="-"/>
            </a:pPr>
            <a:endParaRPr lang="th-TH" sz="1000" kern="0" dirty="0" smtClean="0"/>
          </a:p>
          <a:p>
            <a:endParaRPr lang="en-US" sz="1000" kern="0" dirty="0"/>
          </a:p>
        </p:txBody>
      </p:sp>
      <p:sp>
        <p:nvSpPr>
          <p:cNvPr id="6" name="TextBox 5"/>
          <p:cNvSpPr txBox="1"/>
          <p:nvPr/>
        </p:nvSpPr>
        <p:spPr>
          <a:xfrm>
            <a:off x="398682" y="2636912"/>
            <a:ext cx="11384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600" b="1" i="1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Back End</a:t>
            </a:r>
          </a:p>
        </p:txBody>
      </p:sp>
    </p:spTree>
    <p:extLst>
      <p:ext uri="{BB962C8B-B14F-4D97-AF65-F5344CB8AC3E}">
        <p14:creationId xmlns:p14="http://schemas.microsoft.com/office/powerpoint/2010/main" val="2928618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&amp; Display</a:t>
            </a:r>
            <a:endParaRPr lang="en-US" dirty="0"/>
          </a:p>
        </p:txBody>
      </p:sp>
      <p:graphicFrame>
        <p:nvGraphicFramePr>
          <p:cNvPr id="4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6021945"/>
              </p:ext>
            </p:extLst>
          </p:nvPr>
        </p:nvGraphicFramePr>
        <p:xfrm>
          <a:off x="187575" y="950272"/>
          <a:ext cx="8646671" cy="17357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/>
          <a:srcRect l="13779" t="15090"/>
          <a:stretch/>
        </p:blipFill>
        <p:spPr>
          <a:xfrm>
            <a:off x="683568" y="2891499"/>
            <a:ext cx="2339004" cy="16176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8"/>
          <a:srcRect l="4436" t="21902"/>
          <a:stretch/>
        </p:blipFill>
        <p:spPr>
          <a:xfrm>
            <a:off x="3316391" y="2852936"/>
            <a:ext cx="2479746" cy="172819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4325" y="4869160"/>
            <a:ext cx="2247025" cy="129191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11471" y="4863068"/>
            <a:ext cx="2368974" cy="119229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28184" y="2835218"/>
            <a:ext cx="1655389" cy="23685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44208" y="3804767"/>
            <a:ext cx="1813974" cy="259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76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Display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Display Progress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488722" y="1268760"/>
            <a:ext cx="4043718" cy="1512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r>
              <a:rPr lang="en-US" kern="0" dirty="0"/>
              <a:t>Show  Summary </a:t>
            </a:r>
            <a:r>
              <a:rPr lang="en-US" kern="0" dirty="0" smtClean="0"/>
              <a:t>Employee in  RIST</a:t>
            </a:r>
          </a:p>
          <a:p>
            <a:r>
              <a:rPr lang="en-US" kern="0" dirty="0" smtClean="0"/>
              <a:t>Show  Summary license in  RIST</a:t>
            </a:r>
            <a:endParaRPr lang="en-US" kern="0" dirty="0"/>
          </a:p>
          <a:p>
            <a:r>
              <a:rPr lang="en-US" kern="0" dirty="0" smtClean="0"/>
              <a:t>Show Progress test result by Div.</a:t>
            </a:r>
          </a:p>
          <a:p>
            <a:r>
              <a:rPr lang="en-US" kern="0" dirty="0" smtClean="0"/>
              <a:t>Show Progress test result by Section </a:t>
            </a:r>
          </a:p>
          <a:p>
            <a:endParaRPr lang="en-US" kern="0" dirty="0"/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132778833"/>
              </p:ext>
            </p:extLst>
          </p:nvPr>
        </p:nvGraphicFramePr>
        <p:xfrm>
          <a:off x="251520" y="1484784"/>
          <a:ext cx="3408040" cy="3472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3599563920"/>
              </p:ext>
            </p:extLst>
          </p:nvPr>
        </p:nvGraphicFramePr>
        <p:xfrm>
          <a:off x="3995936" y="2924944"/>
          <a:ext cx="4464496" cy="34563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35993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146274" y="1340768"/>
            <a:ext cx="1796170" cy="612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pPr algn="ctr"/>
            <a:r>
              <a:rPr lang="en-US" sz="1200" kern="0" dirty="0" smtClean="0"/>
              <a:t>Summary </a:t>
            </a:r>
          </a:p>
          <a:p>
            <a:pPr algn="ctr"/>
            <a:r>
              <a:rPr lang="en-US" sz="1200" kern="0" dirty="0" smtClean="0"/>
              <a:t>Employee in  RIST</a:t>
            </a:r>
          </a:p>
          <a:p>
            <a:pPr algn="ctr"/>
            <a:endParaRPr lang="en-US" sz="1200" kern="0" dirty="0"/>
          </a:p>
        </p:txBody>
      </p:sp>
      <p:grpSp>
        <p:nvGrpSpPr>
          <p:cNvPr id="15" name="Group 14"/>
          <p:cNvGrpSpPr/>
          <p:nvPr/>
        </p:nvGrpSpPr>
        <p:grpSpPr>
          <a:xfrm>
            <a:off x="1979712" y="1052736"/>
            <a:ext cx="6707784" cy="5000485"/>
            <a:chOff x="665038" y="1052736"/>
            <a:chExt cx="7662418" cy="5288517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l="4436" t="21902"/>
            <a:stretch/>
          </p:blipFill>
          <p:spPr>
            <a:xfrm>
              <a:off x="665038" y="1052736"/>
              <a:ext cx="7651377" cy="412800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/>
            <a:srcRect l="4436" t="76236"/>
            <a:stretch/>
          </p:blipFill>
          <p:spPr>
            <a:xfrm>
              <a:off x="676079" y="5085184"/>
              <a:ext cx="7651377" cy="1256069"/>
            </a:xfrm>
            <a:prstGeom prst="rect">
              <a:avLst/>
            </a:prstGeom>
          </p:spPr>
        </p:pic>
      </p:grpSp>
      <p:sp>
        <p:nvSpPr>
          <p:cNvPr id="17" name="Content Placeholder 2"/>
          <p:cNvSpPr txBox="1">
            <a:spLocks/>
          </p:cNvSpPr>
          <p:nvPr/>
        </p:nvSpPr>
        <p:spPr bwMode="auto">
          <a:xfrm>
            <a:off x="172096" y="2564904"/>
            <a:ext cx="1796170" cy="612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pPr algn="ctr"/>
            <a:r>
              <a:rPr lang="en-US" sz="1200" kern="0" dirty="0" smtClean="0"/>
              <a:t>Summary</a:t>
            </a:r>
          </a:p>
          <a:p>
            <a:pPr algn="ctr"/>
            <a:r>
              <a:rPr lang="en-US" sz="1200" kern="0" dirty="0" smtClean="0"/>
              <a:t> </a:t>
            </a:r>
            <a:r>
              <a:rPr lang="en-US" sz="1200" kern="0" dirty="0"/>
              <a:t>license in  RIST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 bwMode="auto">
          <a:xfrm>
            <a:off x="146274" y="3987062"/>
            <a:ext cx="1796170" cy="612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pPr algn="ctr"/>
            <a:r>
              <a:rPr lang="en-US" sz="1200" kern="0" dirty="0"/>
              <a:t>Progress </a:t>
            </a:r>
            <a:endParaRPr lang="en-US" sz="1200" kern="0" dirty="0" smtClean="0"/>
          </a:p>
          <a:p>
            <a:pPr algn="ctr"/>
            <a:r>
              <a:rPr lang="en-US" sz="1200" kern="0" dirty="0" smtClean="0"/>
              <a:t>test </a:t>
            </a:r>
            <a:r>
              <a:rPr lang="en-US" sz="1200" kern="0" dirty="0"/>
              <a:t>result by </a:t>
            </a:r>
            <a:r>
              <a:rPr lang="en-US" sz="1200" kern="0" dirty="0" err="1"/>
              <a:t>Div</a:t>
            </a:r>
            <a:endParaRPr lang="en-US" sz="1200" kern="0" dirty="0"/>
          </a:p>
        </p:txBody>
      </p:sp>
      <p:sp>
        <p:nvSpPr>
          <p:cNvPr id="19" name="Content Placeholder 2"/>
          <p:cNvSpPr txBox="1">
            <a:spLocks/>
          </p:cNvSpPr>
          <p:nvPr/>
        </p:nvSpPr>
        <p:spPr bwMode="auto">
          <a:xfrm>
            <a:off x="153462" y="5020816"/>
            <a:ext cx="1796170" cy="612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pPr algn="ctr"/>
            <a:r>
              <a:rPr lang="en-US" sz="1200" kern="0" dirty="0" smtClean="0"/>
              <a:t>Progress</a:t>
            </a:r>
          </a:p>
          <a:p>
            <a:pPr algn="ctr"/>
            <a:r>
              <a:rPr lang="en-US" sz="1200" kern="0" dirty="0" smtClean="0"/>
              <a:t> </a:t>
            </a:r>
            <a:r>
              <a:rPr lang="en-US" sz="1200" kern="0" dirty="0"/>
              <a:t>test result by Section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6274" y="908720"/>
            <a:ext cx="8531557" cy="1224136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8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53170" y="2149332"/>
            <a:ext cx="8531557" cy="1548172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8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65500" y="3703072"/>
            <a:ext cx="8512331" cy="1058076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8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53170" y="4819322"/>
            <a:ext cx="8512331" cy="1126359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8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47682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9969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Overall System</a:t>
            </a:r>
            <a:endParaRPr kumimoji="1" lang="ja-JP" altLang="en-US" dirty="0"/>
          </a:p>
        </p:txBody>
      </p:sp>
      <p:sp>
        <p:nvSpPr>
          <p:cNvPr id="274" name="Arc 273">
            <a:extLst>
              <a:ext uri="{FF2B5EF4-FFF2-40B4-BE49-F238E27FC236}">
                <a16:creationId xmlns="" xmlns:a16="http://schemas.microsoft.com/office/drawing/2014/main" id="{7E0A2826-8662-4C5F-8ECD-9228A0FA4B39}"/>
              </a:ext>
            </a:extLst>
          </p:cNvPr>
          <p:cNvSpPr/>
          <p:nvPr/>
        </p:nvSpPr>
        <p:spPr>
          <a:xfrm flipH="1">
            <a:off x="5771840" y="1807731"/>
            <a:ext cx="3225747" cy="3225747"/>
          </a:xfrm>
          <a:prstGeom prst="arc">
            <a:avLst>
              <a:gd name="adj1" fmla="val 16200000"/>
              <a:gd name="adj2" fmla="val 5433205"/>
            </a:avLst>
          </a:prstGeom>
          <a:noFill/>
          <a:ln w="53975" cap="flat" cmpd="sng" algn="ctr">
            <a:gradFill>
              <a:gsLst>
                <a:gs pos="82000">
                  <a:srgbClr val="D9D9D9"/>
                </a:gs>
                <a:gs pos="0">
                  <a:sysClr val="window" lastClr="FFFFFF">
                    <a:lumMod val="85000"/>
                    <a:alpha val="0"/>
                  </a:sysClr>
                </a:gs>
                <a:gs pos="20000">
                  <a:sysClr val="window" lastClr="FFFFFF">
                    <a:lumMod val="85000"/>
                  </a:sysClr>
                </a:gs>
                <a:gs pos="100000">
                  <a:sysClr val="window" lastClr="FFFFFF">
                    <a:lumMod val="85000"/>
                    <a:alpha val="0"/>
                  </a:sysClr>
                </a:gs>
              </a:gsLst>
              <a:lin ang="54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94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275" name="Graphic 4">
            <a:extLst>
              <a:ext uri="{FF2B5EF4-FFF2-40B4-BE49-F238E27FC236}">
                <a16:creationId xmlns="" xmlns:a16="http://schemas.microsoft.com/office/drawing/2014/main" id="{4C4E4351-3005-4AD4-AE0F-779F2DFF1E47}"/>
              </a:ext>
            </a:extLst>
          </p:cNvPr>
          <p:cNvSpPr/>
          <p:nvPr/>
        </p:nvSpPr>
        <p:spPr>
          <a:xfrm flipH="1">
            <a:off x="6613393" y="2278913"/>
            <a:ext cx="2177656" cy="2134100"/>
          </a:xfrm>
          <a:custGeom>
            <a:avLst/>
            <a:gdLst>
              <a:gd name="connsiteX0" fmla="*/ 462439 w 476250"/>
              <a:gd name="connsiteY0" fmla="*/ 160496 h 466725"/>
              <a:gd name="connsiteX1" fmla="*/ 469106 w 476250"/>
              <a:gd name="connsiteY1" fmla="*/ 153829 h 466725"/>
              <a:gd name="connsiteX2" fmla="*/ 469106 w 476250"/>
              <a:gd name="connsiteY2" fmla="*/ 149066 h 466725"/>
              <a:gd name="connsiteX3" fmla="*/ 462439 w 476250"/>
              <a:gd name="connsiteY3" fmla="*/ 142399 h 466725"/>
              <a:gd name="connsiteX4" fmla="*/ 415766 w 476250"/>
              <a:gd name="connsiteY4" fmla="*/ 142399 h 466725"/>
              <a:gd name="connsiteX5" fmla="*/ 415766 w 476250"/>
              <a:gd name="connsiteY5" fmla="*/ 93821 h 466725"/>
              <a:gd name="connsiteX6" fmla="*/ 391954 w 476250"/>
              <a:gd name="connsiteY6" fmla="*/ 70009 h 466725"/>
              <a:gd name="connsiteX7" fmla="*/ 333851 w 476250"/>
              <a:gd name="connsiteY7" fmla="*/ 70009 h 466725"/>
              <a:gd name="connsiteX8" fmla="*/ 333851 w 476250"/>
              <a:gd name="connsiteY8" fmla="*/ 13811 h 466725"/>
              <a:gd name="connsiteX9" fmla="*/ 327184 w 476250"/>
              <a:gd name="connsiteY9" fmla="*/ 7144 h 466725"/>
              <a:gd name="connsiteX10" fmla="*/ 322421 w 476250"/>
              <a:gd name="connsiteY10" fmla="*/ 7144 h 466725"/>
              <a:gd name="connsiteX11" fmla="*/ 315754 w 476250"/>
              <a:gd name="connsiteY11" fmla="*/ 13811 h 466725"/>
              <a:gd name="connsiteX12" fmla="*/ 315754 w 476250"/>
              <a:gd name="connsiteY12" fmla="*/ 70009 h 466725"/>
              <a:gd name="connsiteX13" fmla="*/ 290989 w 476250"/>
              <a:gd name="connsiteY13" fmla="*/ 70009 h 466725"/>
              <a:gd name="connsiteX14" fmla="*/ 290989 w 476250"/>
              <a:gd name="connsiteY14" fmla="*/ 13811 h 466725"/>
              <a:gd name="connsiteX15" fmla="*/ 283369 w 476250"/>
              <a:gd name="connsiteY15" fmla="*/ 7144 h 466725"/>
              <a:gd name="connsiteX16" fmla="*/ 278606 w 476250"/>
              <a:gd name="connsiteY16" fmla="*/ 7144 h 466725"/>
              <a:gd name="connsiteX17" fmla="*/ 271939 w 476250"/>
              <a:gd name="connsiteY17" fmla="*/ 13811 h 466725"/>
              <a:gd name="connsiteX18" fmla="*/ 271939 w 476250"/>
              <a:gd name="connsiteY18" fmla="*/ 70009 h 466725"/>
              <a:gd name="connsiteX19" fmla="*/ 247174 w 476250"/>
              <a:gd name="connsiteY19" fmla="*/ 70009 h 466725"/>
              <a:gd name="connsiteX20" fmla="*/ 247174 w 476250"/>
              <a:gd name="connsiteY20" fmla="*/ 13811 h 466725"/>
              <a:gd name="connsiteX21" fmla="*/ 240506 w 476250"/>
              <a:gd name="connsiteY21" fmla="*/ 7144 h 466725"/>
              <a:gd name="connsiteX22" fmla="*/ 235744 w 476250"/>
              <a:gd name="connsiteY22" fmla="*/ 7144 h 466725"/>
              <a:gd name="connsiteX23" fmla="*/ 229076 w 476250"/>
              <a:gd name="connsiteY23" fmla="*/ 13811 h 466725"/>
              <a:gd name="connsiteX24" fmla="*/ 229076 w 476250"/>
              <a:gd name="connsiteY24" fmla="*/ 70009 h 466725"/>
              <a:gd name="connsiteX25" fmla="*/ 204311 w 476250"/>
              <a:gd name="connsiteY25" fmla="*/ 70009 h 466725"/>
              <a:gd name="connsiteX26" fmla="*/ 204311 w 476250"/>
              <a:gd name="connsiteY26" fmla="*/ 13811 h 466725"/>
              <a:gd name="connsiteX27" fmla="*/ 197644 w 476250"/>
              <a:gd name="connsiteY27" fmla="*/ 7144 h 466725"/>
              <a:gd name="connsiteX28" fmla="*/ 192881 w 476250"/>
              <a:gd name="connsiteY28" fmla="*/ 7144 h 466725"/>
              <a:gd name="connsiteX29" fmla="*/ 186214 w 476250"/>
              <a:gd name="connsiteY29" fmla="*/ 13811 h 466725"/>
              <a:gd name="connsiteX30" fmla="*/ 186214 w 476250"/>
              <a:gd name="connsiteY30" fmla="*/ 70009 h 466725"/>
              <a:gd name="connsiteX31" fmla="*/ 161449 w 476250"/>
              <a:gd name="connsiteY31" fmla="*/ 70009 h 466725"/>
              <a:gd name="connsiteX32" fmla="*/ 161449 w 476250"/>
              <a:gd name="connsiteY32" fmla="*/ 13811 h 466725"/>
              <a:gd name="connsiteX33" fmla="*/ 154781 w 476250"/>
              <a:gd name="connsiteY33" fmla="*/ 7144 h 466725"/>
              <a:gd name="connsiteX34" fmla="*/ 150019 w 476250"/>
              <a:gd name="connsiteY34" fmla="*/ 7144 h 466725"/>
              <a:gd name="connsiteX35" fmla="*/ 143351 w 476250"/>
              <a:gd name="connsiteY35" fmla="*/ 13811 h 466725"/>
              <a:gd name="connsiteX36" fmla="*/ 143351 w 476250"/>
              <a:gd name="connsiteY36" fmla="*/ 70009 h 466725"/>
              <a:gd name="connsiteX37" fmla="*/ 88106 w 476250"/>
              <a:gd name="connsiteY37" fmla="*/ 70009 h 466725"/>
              <a:gd name="connsiteX38" fmla="*/ 64294 w 476250"/>
              <a:gd name="connsiteY38" fmla="*/ 93821 h 466725"/>
              <a:gd name="connsiteX39" fmla="*/ 64294 w 476250"/>
              <a:gd name="connsiteY39" fmla="*/ 142399 h 466725"/>
              <a:gd name="connsiteX40" fmla="*/ 13811 w 476250"/>
              <a:gd name="connsiteY40" fmla="*/ 142399 h 466725"/>
              <a:gd name="connsiteX41" fmla="*/ 7144 w 476250"/>
              <a:gd name="connsiteY41" fmla="*/ 149066 h 466725"/>
              <a:gd name="connsiteX42" fmla="*/ 7144 w 476250"/>
              <a:gd name="connsiteY42" fmla="*/ 153829 h 466725"/>
              <a:gd name="connsiteX43" fmla="*/ 13811 w 476250"/>
              <a:gd name="connsiteY43" fmla="*/ 160496 h 466725"/>
              <a:gd name="connsiteX44" fmla="*/ 64294 w 476250"/>
              <a:gd name="connsiteY44" fmla="*/ 160496 h 466725"/>
              <a:gd name="connsiteX45" fmla="*/ 64294 w 476250"/>
              <a:gd name="connsiteY45" fmla="*/ 185261 h 466725"/>
              <a:gd name="connsiteX46" fmla="*/ 13811 w 476250"/>
              <a:gd name="connsiteY46" fmla="*/ 185261 h 466725"/>
              <a:gd name="connsiteX47" fmla="*/ 7144 w 476250"/>
              <a:gd name="connsiteY47" fmla="*/ 191929 h 466725"/>
              <a:gd name="connsiteX48" fmla="*/ 7144 w 476250"/>
              <a:gd name="connsiteY48" fmla="*/ 196691 h 466725"/>
              <a:gd name="connsiteX49" fmla="*/ 13811 w 476250"/>
              <a:gd name="connsiteY49" fmla="*/ 203359 h 466725"/>
              <a:gd name="connsiteX50" fmla="*/ 64294 w 476250"/>
              <a:gd name="connsiteY50" fmla="*/ 203359 h 466725"/>
              <a:gd name="connsiteX51" fmla="*/ 64294 w 476250"/>
              <a:gd name="connsiteY51" fmla="*/ 228124 h 466725"/>
              <a:gd name="connsiteX52" fmla="*/ 13811 w 476250"/>
              <a:gd name="connsiteY52" fmla="*/ 228124 h 466725"/>
              <a:gd name="connsiteX53" fmla="*/ 7144 w 476250"/>
              <a:gd name="connsiteY53" fmla="*/ 235744 h 466725"/>
              <a:gd name="connsiteX54" fmla="*/ 7144 w 476250"/>
              <a:gd name="connsiteY54" fmla="*/ 240506 h 466725"/>
              <a:gd name="connsiteX55" fmla="*/ 13811 w 476250"/>
              <a:gd name="connsiteY55" fmla="*/ 247174 h 466725"/>
              <a:gd name="connsiteX56" fmla="*/ 64294 w 476250"/>
              <a:gd name="connsiteY56" fmla="*/ 247174 h 466725"/>
              <a:gd name="connsiteX57" fmla="*/ 64294 w 476250"/>
              <a:gd name="connsiteY57" fmla="*/ 271939 h 466725"/>
              <a:gd name="connsiteX58" fmla="*/ 13811 w 476250"/>
              <a:gd name="connsiteY58" fmla="*/ 271939 h 466725"/>
              <a:gd name="connsiteX59" fmla="*/ 7144 w 476250"/>
              <a:gd name="connsiteY59" fmla="*/ 278606 h 466725"/>
              <a:gd name="connsiteX60" fmla="*/ 7144 w 476250"/>
              <a:gd name="connsiteY60" fmla="*/ 283369 h 466725"/>
              <a:gd name="connsiteX61" fmla="*/ 13811 w 476250"/>
              <a:gd name="connsiteY61" fmla="*/ 290036 h 466725"/>
              <a:gd name="connsiteX62" fmla="*/ 64294 w 476250"/>
              <a:gd name="connsiteY62" fmla="*/ 290036 h 466725"/>
              <a:gd name="connsiteX63" fmla="*/ 64294 w 476250"/>
              <a:gd name="connsiteY63" fmla="*/ 314801 h 466725"/>
              <a:gd name="connsiteX64" fmla="*/ 13811 w 476250"/>
              <a:gd name="connsiteY64" fmla="*/ 314801 h 466725"/>
              <a:gd name="connsiteX65" fmla="*/ 7144 w 476250"/>
              <a:gd name="connsiteY65" fmla="*/ 321469 h 466725"/>
              <a:gd name="connsiteX66" fmla="*/ 7144 w 476250"/>
              <a:gd name="connsiteY66" fmla="*/ 326231 h 466725"/>
              <a:gd name="connsiteX67" fmla="*/ 13811 w 476250"/>
              <a:gd name="connsiteY67" fmla="*/ 332899 h 466725"/>
              <a:gd name="connsiteX68" fmla="*/ 64294 w 476250"/>
              <a:gd name="connsiteY68" fmla="*/ 332899 h 466725"/>
              <a:gd name="connsiteX69" fmla="*/ 64294 w 476250"/>
              <a:gd name="connsiteY69" fmla="*/ 380524 h 466725"/>
              <a:gd name="connsiteX70" fmla="*/ 88106 w 476250"/>
              <a:gd name="connsiteY70" fmla="*/ 404336 h 466725"/>
              <a:gd name="connsiteX71" fmla="*/ 142399 w 476250"/>
              <a:gd name="connsiteY71" fmla="*/ 404336 h 466725"/>
              <a:gd name="connsiteX72" fmla="*/ 142399 w 476250"/>
              <a:gd name="connsiteY72" fmla="*/ 461486 h 466725"/>
              <a:gd name="connsiteX73" fmla="*/ 149066 w 476250"/>
              <a:gd name="connsiteY73" fmla="*/ 468154 h 466725"/>
              <a:gd name="connsiteX74" fmla="*/ 153829 w 476250"/>
              <a:gd name="connsiteY74" fmla="*/ 468154 h 466725"/>
              <a:gd name="connsiteX75" fmla="*/ 160496 w 476250"/>
              <a:gd name="connsiteY75" fmla="*/ 461486 h 466725"/>
              <a:gd name="connsiteX76" fmla="*/ 160496 w 476250"/>
              <a:gd name="connsiteY76" fmla="*/ 404336 h 466725"/>
              <a:gd name="connsiteX77" fmla="*/ 185261 w 476250"/>
              <a:gd name="connsiteY77" fmla="*/ 404336 h 466725"/>
              <a:gd name="connsiteX78" fmla="*/ 185261 w 476250"/>
              <a:gd name="connsiteY78" fmla="*/ 461486 h 466725"/>
              <a:gd name="connsiteX79" fmla="*/ 191929 w 476250"/>
              <a:gd name="connsiteY79" fmla="*/ 468154 h 466725"/>
              <a:gd name="connsiteX80" fmla="*/ 196691 w 476250"/>
              <a:gd name="connsiteY80" fmla="*/ 468154 h 466725"/>
              <a:gd name="connsiteX81" fmla="*/ 203359 w 476250"/>
              <a:gd name="connsiteY81" fmla="*/ 461486 h 466725"/>
              <a:gd name="connsiteX82" fmla="*/ 203359 w 476250"/>
              <a:gd name="connsiteY82" fmla="*/ 404336 h 466725"/>
              <a:gd name="connsiteX83" fmla="*/ 228124 w 476250"/>
              <a:gd name="connsiteY83" fmla="*/ 404336 h 466725"/>
              <a:gd name="connsiteX84" fmla="*/ 228124 w 476250"/>
              <a:gd name="connsiteY84" fmla="*/ 461486 h 466725"/>
              <a:gd name="connsiteX85" fmla="*/ 234791 w 476250"/>
              <a:gd name="connsiteY85" fmla="*/ 468154 h 466725"/>
              <a:gd name="connsiteX86" fmla="*/ 239554 w 476250"/>
              <a:gd name="connsiteY86" fmla="*/ 468154 h 466725"/>
              <a:gd name="connsiteX87" fmla="*/ 246221 w 476250"/>
              <a:gd name="connsiteY87" fmla="*/ 461486 h 466725"/>
              <a:gd name="connsiteX88" fmla="*/ 246221 w 476250"/>
              <a:gd name="connsiteY88" fmla="*/ 404336 h 466725"/>
              <a:gd name="connsiteX89" fmla="*/ 270986 w 476250"/>
              <a:gd name="connsiteY89" fmla="*/ 404336 h 466725"/>
              <a:gd name="connsiteX90" fmla="*/ 270986 w 476250"/>
              <a:gd name="connsiteY90" fmla="*/ 461486 h 466725"/>
              <a:gd name="connsiteX91" fmla="*/ 277654 w 476250"/>
              <a:gd name="connsiteY91" fmla="*/ 468154 h 466725"/>
              <a:gd name="connsiteX92" fmla="*/ 283369 w 476250"/>
              <a:gd name="connsiteY92" fmla="*/ 468154 h 466725"/>
              <a:gd name="connsiteX93" fmla="*/ 290036 w 476250"/>
              <a:gd name="connsiteY93" fmla="*/ 461486 h 466725"/>
              <a:gd name="connsiteX94" fmla="*/ 290036 w 476250"/>
              <a:gd name="connsiteY94" fmla="*/ 404336 h 466725"/>
              <a:gd name="connsiteX95" fmla="*/ 314801 w 476250"/>
              <a:gd name="connsiteY95" fmla="*/ 404336 h 466725"/>
              <a:gd name="connsiteX96" fmla="*/ 314801 w 476250"/>
              <a:gd name="connsiteY96" fmla="*/ 461486 h 466725"/>
              <a:gd name="connsiteX97" fmla="*/ 321469 w 476250"/>
              <a:gd name="connsiteY97" fmla="*/ 468154 h 466725"/>
              <a:gd name="connsiteX98" fmla="*/ 326231 w 476250"/>
              <a:gd name="connsiteY98" fmla="*/ 468154 h 466725"/>
              <a:gd name="connsiteX99" fmla="*/ 332899 w 476250"/>
              <a:gd name="connsiteY99" fmla="*/ 461486 h 466725"/>
              <a:gd name="connsiteX100" fmla="*/ 332899 w 476250"/>
              <a:gd name="connsiteY100" fmla="*/ 404336 h 466725"/>
              <a:gd name="connsiteX101" fmla="*/ 391001 w 476250"/>
              <a:gd name="connsiteY101" fmla="*/ 404336 h 466725"/>
              <a:gd name="connsiteX102" fmla="*/ 414814 w 476250"/>
              <a:gd name="connsiteY102" fmla="*/ 380524 h 466725"/>
              <a:gd name="connsiteX103" fmla="*/ 414814 w 476250"/>
              <a:gd name="connsiteY103" fmla="*/ 332899 h 466725"/>
              <a:gd name="connsiteX104" fmla="*/ 461486 w 476250"/>
              <a:gd name="connsiteY104" fmla="*/ 332899 h 466725"/>
              <a:gd name="connsiteX105" fmla="*/ 468154 w 476250"/>
              <a:gd name="connsiteY105" fmla="*/ 326231 h 466725"/>
              <a:gd name="connsiteX106" fmla="*/ 468154 w 476250"/>
              <a:gd name="connsiteY106" fmla="*/ 321469 h 466725"/>
              <a:gd name="connsiteX107" fmla="*/ 461486 w 476250"/>
              <a:gd name="connsiteY107" fmla="*/ 314801 h 466725"/>
              <a:gd name="connsiteX108" fmla="*/ 414814 w 476250"/>
              <a:gd name="connsiteY108" fmla="*/ 314801 h 466725"/>
              <a:gd name="connsiteX109" fmla="*/ 414814 w 476250"/>
              <a:gd name="connsiteY109" fmla="*/ 290036 h 466725"/>
              <a:gd name="connsiteX110" fmla="*/ 461486 w 476250"/>
              <a:gd name="connsiteY110" fmla="*/ 290036 h 466725"/>
              <a:gd name="connsiteX111" fmla="*/ 468154 w 476250"/>
              <a:gd name="connsiteY111" fmla="*/ 283369 h 466725"/>
              <a:gd name="connsiteX112" fmla="*/ 468154 w 476250"/>
              <a:gd name="connsiteY112" fmla="*/ 278606 h 466725"/>
              <a:gd name="connsiteX113" fmla="*/ 461486 w 476250"/>
              <a:gd name="connsiteY113" fmla="*/ 271939 h 466725"/>
              <a:gd name="connsiteX114" fmla="*/ 414814 w 476250"/>
              <a:gd name="connsiteY114" fmla="*/ 271939 h 466725"/>
              <a:gd name="connsiteX115" fmla="*/ 414814 w 476250"/>
              <a:gd name="connsiteY115" fmla="*/ 247174 h 466725"/>
              <a:gd name="connsiteX116" fmla="*/ 461486 w 476250"/>
              <a:gd name="connsiteY116" fmla="*/ 247174 h 466725"/>
              <a:gd name="connsiteX117" fmla="*/ 468154 w 476250"/>
              <a:gd name="connsiteY117" fmla="*/ 240506 h 466725"/>
              <a:gd name="connsiteX118" fmla="*/ 468154 w 476250"/>
              <a:gd name="connsiteY118" fmla="*/ 235744 h 466725"/>
              <a:gd name="connsiteX119" fmla="*/ 461486 w 476250"/>
              <a:gd name="connsiteY119" fmla="*/ 229076 h 466725"/>
              <a:gd name="connsiteX120" fmla="*/ 414814 w 476250"/>
              <a:gd name="connsiteY120" fmla="*/ 229076 h 466725"/>
              <a:gd name="connsiteX121" fmla="*/ 414814 w 476250"/>
              <a:gd name="connsiteY121" fmla="*/ 204311 h 466725"/>
              <a:gd name="connsiteX122" fmla="*/ 461486 w 476250"/>
              <a:gd name="connsiteY122" fmla="*/ 204311 h 466725"/>
              <a:gd name="connsiteX123" fmla="*/ 468154 w 476250"/>
              <a:gd name="connsiteY123" fmla="*/ 197644 h 466725"/>
              <a:gd name="connsiteX124" fmla="*/ 468154 w 476250"/>
              <a:gd name="connsiteY124" fmla="*/ 192881 h 466725"/>
              <a:gd name="connsiteX125" fmla="*/ 461486 w 476250"/>
              <a:gd name="connsiteY125" fmla="*/ 186214 h 466725"/>
              <a:gd name="connsiteX126" fmla="*/ 414814 w 476250"/>
              <a:gd name="connsiteY126" fmla="*/ 186214 h 466725"/>
              <a:gd name="connsiteX127" fmla="*/ 414814 w 476250"/>
              <a:gd name="connsiteY127" fmla="*/ 161449 h 466725"/>
              <a:gd name="connsiteX128" fmla="*/ 462439 w 476250"/>
              <a:gd name="connsiteY128" fmla="*/ 161449 h 466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476250" h="466725">
                <a:moveTo>
                  <a:pt x="462439" y="160496"/>
                </a:moveTo>
                <a:cubicBezTo>
                  <a:pt x="466249" y="160496"/>
                  <a:pt x="469106" y="157639"/>
                  <a:pt x="469106" y="153829"/>
                </a:cubicBezTo>
                <a:lnTo>
                  <a:pt x="469106" y="149066"/>
                </a:lnTo>
                <a:cubicBezTo>
                  <a:pt x="469106" y="145256"/>
                  <a:pt x="466249" y="142399"/>
                  <a:pt x="462439" y="142399"/>
                </a:cubicBezTo>
                <a:lnTo>
                  <a:pt x="415766" y="142399"/>
                </a:lnTo>
                <a:lnTo>
                  <a:pt x="415766" y="93821"/>
                </a:lnTo>
                <a:cubicBezTo>
                  <a:pt x="415766" y="80486"/>
                  <a:pt x="405289" y="70009"/>
                  <a:pt x="391954" y="70009"/>
                </a:cubicBezTo>
                <a:lnTo>
                  <a:pt x="333851" y="70009"/>
                </a:lnTo>
                <a:lnTo>
                  <a:pt x="333851" y="13811"/>
                </a:lnTo>
                <a:cubicBezTo>
                  <a:pt x="333851" y="10001"/>
                  <a:pt x="330994" y="7144"/>
                  <a:pt x="327184" y="7144"/>
                </a:cubicBezTo>
                <a:lnTo>
                  <a:pt x="322421" y="7144"/>
                </a:lnTo>
                <a:cubicBezTo>
                  <a:pt x="318611" y="7144"/>
                  <a:pt x="315754" y="10001"/>
                  <a:pt x="315754" y="13811"/>
                </a:cubicBezTo>
                <a:lnTo>
                  <a:pt x="315754" y="70009"/>
                </a:lnTo>
                <a:lnTo>
                  <a:pt x="290989" y="70009"/>
                </a:lnTo>
                <a:lnTo>
                  <a:pt x="290989" y="13811"/>
                </a:lnTo>
                <a:cubicBezTo>
                  <a:pt x="290989" y="10001"/>
                  <a:pt x="287179" y="7144"/>
                  <a:pt x="283369" y="7144"/>
                </a:cubicBezTo>
                <a:lnTo>
                  <a:pt x="278606" y="7144"/>
                </a:lnTo>
                <a:cubicBezTo>
                  <a:pt x="274796" y="7144"/>
                  <a:pt x="271939" y="10001"/>
                  <a:pt x="271939" y="13811"/>
                </a:cubicBezTo>
                <a:lnTo>
                  <a:pt x="271939" y="70009"/>
                </a:lnTo>
                <a:lnTo>
                  <a:pt x="247174" y="70009"/>
                </a:lnTo>
                <a:lnTo>
                  <a:pt x="247174" y="13811"/>
                </a:lnTo>
                <a:cubicBezTo>
                  <a:pt x="247174" y="10001"/>
                  <a:pt x="244316" y="7144"/>
                  <a:pt x="240506" y="7144"/>
                </a:cubicBezTo>
                <a:lnTo>
                  <a:pt x="235744" y="7144"/>
                </a:lnTo>
                <a:cubicBezTo>
                  <a:pt x="231934" y="7144"/>
                  <a:pt x="229076" y="10001"/>
                  <a:pt x="229076" y="13811"/>
                </a:cubicBezTo>
                <a:lnTo>
                  <a:pt x="229076" y="70009"/>
                </a:lnTo>
                <a:lnTo>
                  <a:pt x="204311" y="70009"/>
                </a:lnTo>
                <a:lnTo>
                  <a:pt x="204311" y="13811"/>
                </a:lnTo>
                <a:cubicBezTo>
                  <a:pt x="204311" y="10001"/>
                  <a:pt x="201454" y="7144"/>
                  <a:pt x="197644" y="7144"/>
                </a:cubicBezTo>
                <a:lnTo>
                  <a:pt x="192881" y="7144"/>
                </a:lnTo>
                <a:cubicBezTo>
                  <a:pt x="189071" y="7144"/>
                  <a:pt x="186214" y="10001"/>
                  <a:pt x="186214" y="13811"/>
                </a:cubicBezTo>
                <a:lnTo>
                  <a:pt x="186214" y="70009"/>
                </a:lnTo>
                <a:lnTo>
                  <a:pt x="161449" y="70009"/>
                </a:lnTo>
                <a:lnTo>
                  <a:pt x="161449" y="13811"/>
                </a:lnTo>
                <a:cubicBezTo>
                  <a:pt x="161449" y="10001"/>
                  <a:pt x="158591" y="7144"/>
                  <a:pt x="154781" y="7144"/>
                </a:cubicBezTo>
                <a:lnTo>
                  <a:pt x="150019" y="7144"/>
                </a:lnTo>
                <a:cubicBezTo>
                  <a:pt x="146209" y="7144"/>
                  <a:pt x="143351" y="10001"/>
                  <a:pt x="143351" y="13811"/>
                </a:cubicBezTo>
                <a:lnTo>
                  <a:pt x="143351" y="70009"/>
                </a:lnTo>
                <a:lnTo>
                  <a:pt x="88106" y="70009"/>
                </a:lnTo>
                <a:cubicBezTo>
                  <a:pt x="74771" y="70009"/>
                  <a:pt x="64294" y="81439"/>
                  <a:pt x="64294" y="93821"/>
                </a:cubicBezTo>
                <a:lnTo>
                  <a:pt x="64294" y="142399"/>
                </a:lnTo>
                <a:lnTo>
                  <a:pt x="13811" y="142399"/>
                </a:lnTo>
                <a:cubicBezTo>
                  <a:pt x="10001" y="142399"/>
                  <a:pt x="7144" y="145256"/>
                  <a:pt x="7144" y="149066"/>
                </a:cubicBezTo>
                <a:lnTo>
                  <a:pt x="7144" y="153829"/>
                </a:lnTo>
                <a:cubicBezTo>
                  <a:pt x="7144" y="157639"/>
                  <a:pt x="10001" y="160496"/>
                  <a:pt x="13811" y="160496"/>
                </a:cubicBezTo>
                <a:lnTo>
                  <a:pt x="64294" y="160496"/>
                </a:lnTo>
                <a:lnTo>
                  <a:pt x="64294" y="185261"/>
                </a:lnTo>
                <a:lnTo>
                  <a:pt x="13811" y="185261"/>
                </a:lnTo>
                <a:cubicBezTo>
                  <a:pt x="10001" y="185261"/>
                  <a:pt x="7144" y="188119"/>
                  <a:pt x="7144" y="191929"/>
                </a:cubicBezTo>
                <a:lnTo>
                  <a:pt x="7144" y="196691"/>
                </a:lnTo>
                <a:cubicBezTo>
                  <a:pt x="7144" y="200501"/>
                  <a:pt x="10001" y="203359"/>
                  <a:pt x="13811" y="203359"/>
                </a:cubicBezTo>
                <a:lnTo>
                  <a:pt x="64294" y="203359"/>
                </a:lnTo>
                <a:lnTo>
                  <a:pt x="64294" y="228124"/>
                </a:lnTo>
                <a:lnTo>
                  <a:pt x="13811" y="228124"/>
                </a:lnTo>
                <a:cubicBezTo>
                  <a:pt x="10001" y="229076"/>
                  <a:pt x="7144" y="231934"/>
                  <a:pt x="7144" y="235744"/>
                </a:cubicBezTo>
                <a:lnTo>
                  <a:pt x="7144" y="240506"/>
                </a:lnTo>
                <a:cubicBezTo>
                  <a:pt x="7144" y="244316"/>
                  <a:pt x="10001" y="247174"/>
                  <a:pt x="13811" y="247174"/>
                </a:cubicBezTo>
                <a:lnTo>
                  <a:pt x="64294" y="247174"/>
                </a:lnTo>
                <a:lnTo>
                  <a:pt x="64294" y="271939"/>
                </a:lnTo>
                <a:lnTo>
                  <a:pt x="13811" y="271939"/>
                </a:lnTo>
                <a:cubicBezTo>
                  <a:pt x="10001" y="271939"/>
                  <a:pt x="7144" y="274796"/>
                  <a:pt x="7144" y="278606"/>
                </a:cubicBezTo>
                <a:lnTo>
                  <a:pt x="7144" y="283369"/>
                </a:lnTo>
                <a:cubicBezTo>
                  <a:pt x="7144" y="287179"/>
                  <a:pt x="10001" y="290036"/>
                  <a:pt x="13811" y="290036"/>
                </a:cubicBezTo>
                <a:lnTo>
                  <a:pt x="64294" y="290036"/>
                </a:lnTo>
                <a:lnTo>
                  <a:pt x="64294" y="314801"/>
                </a:lnTo>
                <a:lnTo>
                  <a:pt x="13811" y="314801"/>
                </a:lnTo>
                <a:cubicBezTo>
                  <a:pt x="10001" y="314801"/>
                  <a:pt x="7144" y="317659"/>
                  <a:pt x="7144" y="321469"/>
                </a:cubicBezTo>
                <a:lnTo>
                  <a:pt x="7144" y="326231"/>
                </a:lnTo>
                <a:cubicBezTo>
                  <a:pt x="7144" y="330041"/>
                  <a:pt x="10001" y="332899"/>
                  <a:pt x="13811" y="332899"/>
                </a:cubicBezTo>
                <a:lnTo>
                  <a:pt x="64294" y="332899"/>
                </a:lnTo>
                <a:lnTo>
                  <a:pt x="64294" y="380524"/>
                </a:lnTo>
                <a:cubicBezTo>
                  <a:pt x="64294" y="393859"/>
                  <a:pt x="74771" y="404336"/>
                  <a:pt x="88106" y="404336"/>
                </a:cubicBezTo>
                <a:lnTo>
                  <a:pt x="142399" y="404336"/>
                </a:lnTo>
                <a:lnTo>
                  <a:pt x="142399" y="461486"/>
                </a:lnTo>
                <a:cubicBezTo>
                  <a:pt x="142399" y="465296"/>
                  <a:pt x="145256" y="468154"/>
                  <a:pt x="149066" y="468154"/>
                </a:cubicBezTo>
                <a:lnTo>
                  <a:pt x="153829" y="468154"/>
                </a:lnTo>
                <a:cubicBezTo>
                  <a:pt x="157639" y="468154"/>
                  <a:pt x="160496" y="465296"/>
                  <a:pt x="160496" y="461486"/>
                </a:cubicBezTo>
                <a:lnTo>
                  <a:pt x="160496" y="404336"/>
                </a:lnTo>
                <a:lnTo>
                  <a:pt x="185261" y="404336"/>
                </a:lnTo>
                <a:lnTo>
                  <a:pt x="185261" y="461486"/>
                </a:lnTo>
                <a:cubicBezTo>
                  <a:pt x="185261" y="465296"/>
                  <a:pt x="188119" y="468154"/>
                  <a:pt x="191929" y="468154"/>
                </a:cubicBezTo>
                <a:lnTo>
                  <a:pt x="196691" y="468154"/>
                </a:lnTo>
                <a:cubicBezTo>
                  <a:pt x="200501" y="468154"/>
                  <a:pt x="203359" y="465296"/>
                  <a:pt x="203359" y="461486"/>
                </a:cubicBezTo>
                <a:lnTo>
                  <a:pt x="203359" y="404336"/>
                </a:lnTo>
                <a:lnTo>
                  <a:pt x="228124" y="404336"/>
                </a:lnTo>
                <a:lnTo>
                  <a:pt x="228124" y="461486"/>
                </a:lnTo>
                <a:cubicBezTo>
                  <a:pt x="228124" y="465296"/>
                  <a:pt x="230981" y="468154"/>
                  <a:pt x="234791" y="468154"/>
                </a:cubicBezTo>
                <a:lnTo>
                  <a:pt x="239554" y="468154"/>
                </a:lnTo>
                <a:cubicBezTo>
                  <a:pt x="243364" y="468154"/>
                  <a:pt x="246221" y="465296"/>
                  <a:pt x="246221" y="461486"/>
                </a:cubicBezTo>
                <a:lnTo>
                  <a:pt x="246221" y="404336"/>
                </a:lnTo>
                <a:lnTo>
                  <a:pt x="270986" y="404336"/>
                </a:lnTo>
                <a:lnTo>
                  <a:pt x="270986" y="461486"/>
                </a:lnTo>
                <a:cubicBezTo>
                  <a:pt x="270986" y="465296"/>
                  <a:pt x="273844" y="468154"/>
                  <a:pt x="277654" y="468154"/>
                </a:cubicBezTo>
                <a:lnTo>
                  <a:pt x="283369" y="468154"/>
                </a:lnTo>
                <a:cubicBezTo>
                  <a:pt x="287179" y="468154"/>
                  <a:pt x="290036" y="465296"/>
                  <a:pt x="290036" y="461486"/>
                </a:cubicBezTo>
                <a:lnTo>
                  <a:pt x="290036" y="404336"/>
                </a:lnTo>
                <a:lnTo>
                  <a:pt x="314801" y="404336"/>
                </a:lnTo>
                <a:lnTo>
                  <a:pt x="314801" y="461486"/>
                </a:lnTo>
                <a:cubicBezTo>
                  <a:pt x="314801" y="465296"/>
                  <a:pt x="317659" y="468154"/>
                  <a:pt x="321469" y="468154"/>
                </a:cubicBezTo>
                <a:lnTo>
                  <a:pt x="326231" y="468154"/>
                </a:lnTo>
                <a:cubicBezTo>
                  <a:pt x="330041" y="468154"/>
                  <a:pt x="332899" y="465296"/>
                  <a:pt x="332899" y="461486"/>
                </a:cubicBezTo>
                <a:lnTo>
                  <a:pt x="332899" y="404336"/>
                </a:lnTo>
                <a:lnTo>
                  <a:pt x="391001" y="404336"/>
                </a:lnTo>
                <a:cubicBezTo>
                  <a:pt x="404336" y="404336"/>
                  <a:pt x="414814" y="393859"/>
                  <a:pt x="414814" y="380524"/>
                </a:cubicBezTo>
                <a:lnTo>
                  <a:pt x="414814" y="332899"/>
                </a:lnTo>
                <a:lnTo>
                  <a:pt x="461486" y="332899"/>
                </a:lnTo>
                <a:cubicBezTo>
                  <a:pt x="465296" y="332899"/>
                  <a:pt x="468154" y="330041"/>
                  <a:pt x="468154" y="326231"/>
                </a:cubicBezTo>
                <a:lnTo>
                  <a:pt x="468154" y="321469"/>
                </a:lnTo>
                <a:cubicBezTo>
                  <a:pt x="468154" y="317659"/>
                  <a:pt x="465296" y="314801"/>
                  <a:pt x="461486" y="314801"/>
                </a:cubicBezTo>
                <a:lnTo>
                  <a:pt x="414814" y="314801"/>
                </a:lnTo>
                <a:lnTo>
                  <a:pt x="414814" y="290036"/>
                </a:lnTo>
                <a:lnTo>
                  <a:pt x="461486" y="290036"/>
                </a:lnTo>
                <a:cubicBezTo>
                  <a:pt x="465296" y="290036"/>
                  <a:pt x="468154" y="287179"/>
                  <a:pt x="468154" y="283369"/>
                </a:cubicBezTo>
                <a:lnTo>
                  <a:pt x="468154" y="278606"/>
                </a:lnTo>
                <a:cubicBezTo>
                  <a:pt x="468154" y="274796"/>
                  <a:pt x="465296" y="271939"/>
                  <a:pt x="461486" y="271939"/>
                </a:cubicBezTo>
                <a:lnTo>
                  <a:pt x="414814" y="271939"/>
                </a:lnTo>
                <a:lnTo>
                  <a:pt x="414814" y="247174"/>
                </a:lnTo>
                <a:lnTo>
                  <a:pt x="461486" y="247174"/>
                </a:lnTo>
                <a:cubicBezTo>
                  <a:pt x="465296" y="247174"/>
                  <a:pt x="468154" y="244316"/>
                  <a:pt x="468154" y="240506"/>
                </a:cubicBezTo>
                <a:lnTo>
                  <a:pt x="468154" y="235744"/>
                </a:lnTo>
                <a:cubicBezTo>
                  <a:pt x="468154" y="231934"/>
                  <a:pt x="465296" y="229076"/>
                  <a:pt x="461486" y="229076"/>
                </a:cubicBezTo>
                <a:lnTo>
                  <a:pt x="414814" y="229076"/>
                </a:lnTo>
                <a:lnTo>
                  <a:pt x="414814" y="204311"/>
                </a:lnTo>
                <a:lnTo>
                  <a:pt x="461486" y="204311"/>
                </a:lnTo>
                <a:cubicBezTo>
                  <a:pt x="465296" y="204311"/>
                  <a:pt x="468154" y="201454"/>
                  <a:pt x="468154" y="197644"/>
                </a:cubicBezTo>
                <a:lnTo>
                  <a:pt x="468154" y="192881"/>
                </a:lnTo>
                <a:cubicBezTo>
                  <a:pt x="468154" y="189071"/>
                  <a:pt x="465296" y="186214"/>
                  <a:pt x="461486" y="186214"/>
                </a:cubicBezTo>
                <a:lnTo>
                  <a:pt x="414814" y="186214"/>
                </a:lnTo>
                <a:lnTo>
                  <a:pt x="414814" y="161449"/>
                </a:lnTo>
                <a:lnTo>
                  <a:pt x="462439" y="161449"/>
                </a:lnTo>
                <a:close/>
              </a:path>
            </a:pathLst>
          </a:custGeom>
          <a:solidFill>
            <a:srgbClr val="277DB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62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276" name="Oval 275">
            <a:extLst>
              <a:ext uri="{FF2B5EF4-FFF2-40B4-BE49-F238E27FC236}">
                <a16:creationId xmlns="" xmlns:a16="http://schemas.microsoft.com/office/drawing/2014/main" id="{C6150010-A241-40AE-B693-6CCF2FC60A07}"/>
              </a:ext>
            </a:extLst>
          </p:cNvPr>
          <p:cNvSpPr/>
          <p:nvPr/>
        </p:nvSpPr>
        <p:spPr>
          <a:xfrm flipH="1">
            <a:off x="6697815" y="1854014"/>
            <a:ext cx="175596" cy="175596"/>
          </a:xfrm>
          <a:prstGeom prst="ellipse">
            <a:avLst/>
          </a:prstGeom>
          <a:solidFill>
            <a:srgbClr val="35455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94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277" name="Oval 276">
            <a:extLst>
              <a:ext uri="{FF2B5EF4-FFF2-40B4-BE49-F238E27FC236}">
                <a16:creationId xmlns="" xmlns:a16="http://schemas.microsoft.com/office/drawing/2014/main" id="{297161C5-F4E8-4DC9-8CE1-BC5029AB46B7}"/>
              </a:ext>
            </a:extLst>
          </p:cNvPr>
          <p:cNvSpPr/>
          <p:nvPr/>
        </p:nvSpPr>
        <p:spPr>
          <a:xfrm flipH="1">
            <a:off x="4861163" y="1737752"/>
            <a:ext cx="446561" cy="446561"/>
          </a:xfrm>
          <a:prstGeom prst="ellipse">
            <a:avLst/>
          </a:prstGeom>
          <a:solidFill>
            <a:srgbClr val="35455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94" b="0" i="0" u="none" strike="noStrike" kern="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grpSp>
        <p:nvGrpSpPr>
          <p:cNvPr id="278" name="Group 277">
            <a:extLst>
              <a:ext uri="{FF2B5EF4-FFF2-40B4-BE49-F238E27FC236}">
                <a16:creationId xmlns="" xmlns:a16="http://schemas.microsoft.com/office/drawing/2014/main" id="{7558286B-5527-4B35-AD4F-3B7BF4A5A272}"/>
              </a:ext>
            </a:extLst>
          </p:cNvPr>
          <p:cNvGrpSpPr/>
          <p:nvPr/>
        </p:nvGrpSpPr>
        <p:grpSpPr>
          <a:xfrm flipH="1">
            <a:off x="980478" y="1670081"/>
            <a:ext cx="3750939" cy="560443"/>
            <a:chOff x="4716014" y="1639851"/>
            <a:chExt cx="3888434" cy="689477"/>
          </a:xfrm>
        </p:grpSpPr>
        <p:sp>
          <p:nvSpPr>
            <p:cNvPr id="279" name="TextBox 278">
              <a:extLst>
                <a:ext uri="{FF2B5EF4-FFF2-40B4-BE49-F238E27FC236}">
                  <a16:creationId xmlns="" xmlns:a16="http://schemas.microsoft.com/office/drawing/2014/main" id="{C3AFE997-4902-4F36-8E03-42657E90924A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482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75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</a:rPr>
                <a:t>Manage RIST employee data by administrator or  concern person</a:t>
              </a:r>
              <a:endParaRPr kumimoji="0" lang="ko-KR" altLang="en-US" sz="975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</a:endParaRPr>
            </a:p>
          </p:txBody>
        </p:sp>
        <p:sp>
          <p:nvSpPr>
            <p:cNvPr id="280" name="TextBox 279">
              <a:extLst>
                <a:ext uri="{FF2B5EF4-FFF2-40B4-BE49-F238E27FC236}">
                  <a16:creationId xmlns="" xmlns:a16="http://schemas.microsoft.com/office/drawing/2014/main" id="{D05B7BB3-476B-4EFA-8B0B-AB3B5B24BC30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298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75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</a:rPr>
                <a:t>Employee Management</a:t>
              </a:r>
              <a:endParaRPr kumimoji="0" lang="ko-KR" altLang="en-US" sz="975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</a:endParaRPr>
            </a:p>
          </p:txBody>
        </p:sp>
      </p:grpSp>
      <p:sp>
        <p:nvSpPr>
          <p:cNvPr id="281" name="Oval 280">
            <a:extLst>
              <a:ext uri="{FF2B5EF4-FFF2-40B4-BE49-F238E27FC236}">
                <a16:creationId xmlns="" xmlns:a16="http://schemas.microsoft.com/office/drawing/2014/main" id="{10779195-C1F9-46F6-BBB0-AC6619C7A224}"/>
              </a:ext>
            </a:extLst>
          </p:cNvPr>
          <p:cNvSpPr/>
          <p:nvPr/>
        </p:nvSpPr>
        <p:spPr>
          <a:xfrm flipH="1">
            <a:off x="4092841" y="3229702"/>
            <a:ext cx="446561" cy="446561"/>
          </a:xfrm>
          <a:prstGeom prst="ellipse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94" b="0" i="0" u="none" strike="noStrike" kern="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grpSp>
        <p:nvGrpSpPr>
          <p:cNvPr id="282" name="Group 281">
            <a:extLst>
              <a:ext uri="{FF2B5EF4-FFF2-40B4-BE49-F238E27FC236}">
                <a16:creationId xmlns="" xmlns:a16="http://schemas.microsoft.com/office/drawing/2014/main" id="{D8D1AA95-7312-45E3-9BAB-AD22F1DECD51}"/>
              </a:ext>
            </a:extLst>
          </p:cNvPr>
          <p:cNvGrpSpPr/>
          <p:nvPr/>
        </p:nvGrpSpPr>
        <p:grpSpPr>
          <a:xfrm flipH="1">
            <a:off x="212156" y="3162032"/>
            <a:ext cx="3750939" cy="410402"/>
            <a:chOff x="4716014" y="1639851"/>
            <a:chExt cx="3888434" cy="504891"/>
          </a:xfrm>
        </p:grpSpPr>
        <p:sp>
          <p:nvSpPr>
            <p:cNvPr id="283" name="TextBox 282">
              <a:extLst>
                <a:ext uri="{FF2B5EF4-FFF2-40B4-BE49-F238E27FC236}">
                  <a16:creationId xmlns="" xmlns:a16="http://schemas.microsoft.com/office/drawing/2014/main" id="{E81441A5-7011-4D83-A376-C8A5081ABF37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298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75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</a:rPr>
                <a:t>Create test reference license review and license  in process </a:t>
              </a:r>
              <a:endParaRPr kumimoji="0" lang="ko-KR" altLang="en-US" sz="975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</a:endParaRPr>
            </a:p>
          </p:txBody>
        </p:sp>
        <p:sp>
          <p:nvSpPr>
            <p:cNvPr id="284" name="TextBox 283">
              <a:extLst>
                <a:ext uri="{FF2B5EF4-FFF2-40B4-BE49-F238E27FC236}">
                  <a16:creationId xmlns="" xmlns:a16="http://schemas.microsoft.com/office/drawing/2014/main" id="{ABF536FA-07F3-43D4-8A4B-02E511A7BDE5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298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75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</a:rPr>
                <a:t>Test Online</a:t>
              </a:r>
              <a:endParaRPr kumimoji="0" lang="ko-KR" altLang="en-US" sz="975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</a:endParaRPr>
            </a:p>
          </p:txBody>
        </p:sp>
      </p:grpSp>
      <p:sp>
        <p:nvSpPr>
          <p:cNvPr id="285" name="Oval 284">
            <a:extLst>
              <a:ext uri="{FF2B5EF4-FFF2-40B4-BE49-F238E27FC236}">
                <a16:creationId xmlns="" xmlns:a16="http://schemas.microsoft.com/office/drawing/2014/main" id="{476F4CD0-08EC-4375-826C-A9E7EA1B4C50}"/>
              </a:ext>
            </a:extLst>
          </p:cNvPr>
          <p:cNvSpPr/>
          <p:nvPr/>
        </p:nvSpPr>
        <p:spPr>
          <a:xfrm flipH="1">
            <a:off x="4961773" y="4721652"/>
            <a:ext cx="446561" cy="446561"/>
          </a:xfrm>
          <a:prstGeom prst="ellipse">
            <a:avLst/>
          </a:prstGeom>
          <a:solidFill>
            <a:srgbClr val="EE9E1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94" b="0" i="0" u="none" strike="noStrike" kern="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grpSp>
        <p:nvGrpSpPr>
          <p:cNvPr id="286" name="Group 285">
            <a:extLst>
              <a:ext uri="{FF2B5EF4-FFF2-40B4-BE49-F238E27FC236}">
                <a16:creationId xmlns="" xmlns:a16="http://schemas.microsoft.com/office/drawing/2014/main" id="{66E82848-E953-43E9-B41C-AB3AF8D57E71}"/>
              </a:ext>
            </a:extLst>
          </p:cNvPr>
          <p:cNvGrpSpPr/>
          <p:nvPr/>
        </p:nvGrpSpPr>
        <p:grpSpPr>
          <a:xfrm flipH="1">
            <a:off x="1081088" y="4653981"/>
            <a:ext cx="3750939" cy="560443"/>
            <a:chOff x="4716014" y="1639851"/>
            <a:chExt cx="3888434" cy="689477"/>
          </a:xfrm>
        </p:grpSpPr>
        <p:sp>
          <p:nvSpPr>
            <p:cNvPr id="287" name="TextBox 286">
              <a:extLst>
                <a:ext uri="{FF2B5EF4-FFF2-40B4-BE49-F238E27FC236}">
                  <a16:creationId xmlns="" xmlns:a16="http://schemas.microsoft.com/office/drawing/2014/main" id="{534881C3-911F-441A-8CDE-1DE53AF12B3D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482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75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</a:rPr>
                <a:t>Show summary  and progress data in system for monitoring and finally , can generate data to show in format.</a:t>
              </a:r>
              <a:endParaRPr kumimoji="0" lang="ko-KR" altLang="en-US" sz="975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</a:endParaRPr>
            </a:p>
          </p:txBody>
        </p:sp>
        <p:sp>
          <p:nvSpPr>
            <p:cNvPr id="288" name="TextBox 287">
              <a:extLst>
                <a:ext uri="{FF2B5EF4-FFF2-40B4-BE49-F238E27FC236}">
                  <a16:creationId xmlns="" xmlns:a16="http://schemas.microsoft.com/office/drawing/2014/main" id="{FF5DE792-2DAC-4024-9B67-8954E60A0994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298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75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</a:rPr>
                <a:t>Summary and Display</a:t>
              </a:r>
              <a:endParaRPr kumimoji="0" lang="ko-KR" altLang="en-US" sz="975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</a:endParaRPr>
            </a:p>
          </p:txBody>
        </p:sp>
      </p:grpSp>
      <p:sp>
        <p:nvSpPr>
          <p:cNvPr id="289" name="Oval 288">
            <a:extLst>
              <a:ext uri="{FF2B5EF4-FFF2-40B4-BE49-F238E27FC236}">
                <a16:creationId xmlns="" xmlns:a16="http://schemas.microsoft.com/office/drawing/2014/main" id="{8D80F9A0-6C85-4B37-922B-5F9E59754C20}"/>
              </a:ext>
            </a:extLst>
          </p:cNvPr>
          <p:cNvSpPr/>
          <p:nvPr/>
        </p:nvSpPr>
        <p:spPr>
          <a:xfrm flipH="1">
            <a:off x="4295910" y="2483726"/>
            <a:ext cx="446561" cy="446561"/>
          </a:xfrm>
          <a:prstGeom prst="ellipse">
            <a:avLst/>
          </a:prstGeom>
          <a:solidFill>
            <a:srgbClr val="277DB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94" b="0" i="0" u="none" strike="noStrike" kern="0" cap="none" spc="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grpSp>
        <p:nvGrpSpPr>
          <p:cNvPr id="290" name="Group 289">
            <a:extLst>
              <a:ext uri="{FF2B5EF4-FFF2-40B4-BE49-F238E27FC236}">
                <a16:creationId xmlns="" xmlns:a16="http://schemas.microsoft.com/office/drawing/2014/main" id="{40DE418A-BE67-47E6-B938-DB1AF1EA6305}"/>
              </a:ext>
            </a:extLst>
          </p:cNvPr>
          <p:cNvGrpSpPr/>
          <p:nvPr/>
        </p:nvGrpSpPr>
        <p:grpSpPr>
          <a:xfrm flipH="1">
            <a:off x="415226" y="2416055"/>
            <a:ext cx="3750939" cy="560443"/>
            <a:chOff x="4716014" y="1639851"/>
            <a:chExt cx="3888434" cy="689477"/>
          </a:xfrm>
        </p:grpSpPr>
        <p:sp>
          <p:nvSpPr>
            <p:cNvPr id="291" name="TextBox 290">
              <a:extLst>
                <a:ext uri="{FF2B5EF4-FFF2-40B4-BE49-F238E27FC236}">
                  <a16:creationId xmlns="" xmlns:a16="http://schemas.microsoft.com/office/drawing/2014/main" id="{CFC5EFCE-8887-4312-927C-7BC025F77D72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482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75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</a:rPr>
                <a:t>Create plan for test and patrol online to control due date in system</a:t>
              </a:r>
              <a:endParaRPr kumimoji="0" lang="ko-KR" altLang="en-US" sz="975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</a:endParaRPr>
            </a:p>
          </p:txBody>
        </p:sp>
        <p:sp>
          <p:nvSpPr>
            <p:cNvPr id="292" name="TextBox 291">
              <a:extLst>
                <a:ext uri="{FF2B5EF4-FFF2-40B4-BE49-F238E27FC236}">
                  <a16:creationId xmlns="" xmlns:a16="http://schemas.microsoft.com/office/drawing/2014/main" id="{7207761B-348A-4E99-AD22-F60950E443B8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298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75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</a:rPr>
                <a:t>Plan Control</a:t>
              </a:r>
              <a:endParaRPr kumimoji="0" lang="ko-KR" altLang="en-US" sz="975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</a:endParaRPr>
            </a:p>
          </p:txBody>
        </p:sp>
      </p:grpSp>
      <p:sp>
        <p:nvSpPr>
          <p:cNvPr id="293" name="Oval 292">
            <a:extLst>
              <a:ext uri="{FF2B5EF4-FFF2-40B4-BE49-F238E27FC236}">
                <a16:creationId xmlns="" xmlns:a16="http://schemas.microsoft.com/office/drawing/2014/main" id="{96C9C49C-244A-4B48-BB07-7FB35C787A7B}"/>
              </a:ext>
            </a:extLst>
          </p:cNvPr>
          <p:cNvSpPr/>
          <p:nvPr/>
        </p:nvSpPr>
        <p:spPr>
          <a:xfrm flipH="1">
            <a:off x="4276100" y="3975677"/>
            <a:ext cx="446561" cy="446561"/>
          </a:xfrm>
          <a:prstGeom prst="ellipse">
            <a:avLst/>
          </a:prstGeom>
          <a:solidFill>
            <a:srgbClr val="9AB85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94" b="0" i="0" u="none" strike="noStrike" kern="0" cap="none" spc="0" normalizeH="0" baseline="0" noProof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grpSp>
        <p:nvGrpSpPr>
          <p:cNvPr id="294" name="Group 293">
            <a:extLst>
              <a:ext uri="{FF2B5EF4-FFF2-40B4-BE49-F238E27FC236}">
                <a16:creationId xmlns="" xmlns:a16="http://schemas.microsoft.com/office/drawing/2014/main" id="{643F7420-411B-4017-AB11-E0327A39854D}"/>
              </a:ext>
            </a:extLst>
          </p:cNvPr>
          <p:cNvGrpSpPr/>
          <p:nvPr/>
        </p:nvGrpSpPr>
        <p:grpSpPr>
          <a:xfrm flipH="1">
            <a:off x="395415" y="3908005"/>
            <a:ext cx="3750939" cy="560443"/>
            <a:chOff x="4716014" y="1639851"/>
            <a:chExt cx="3888434" cy="689477"/>
          </a:xfrm>
        </p:grpSpPr>
        <p:sp>
          <p:nvSpPr>
            <p:cNvPr id="295" name="TextBox 294">
              <a:extLst>
                <a:ext uri="{FF2B5EF4-FFF2-40B4-BE49-F238E27FC236}">
                  <a16:creationId xmlns="" xmlns:a16="http://schemas.microsoft.com/office/drawing/2014/main" id="{218E92E9-560F-4644-A5A8-8450CC8A59B2}"/>
                </a:ext>
              </a:extLst>
            </p:cNvPr>
            <p:cNvSpPr txBox="1"/>
            <p:nvPr/>
          </p:nvSpPr>
          <p:spPr>
            <a:xfrm>
              <a:off x="4716015" y="1846565"/>
              <a:ext cx="3888433" cy="482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75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</a:rPr>
                <a:t>Create patrol list  follow up  skill  and  performance  of employee in production line.</a:t>
              </a:r>
              <a:endParaRPr kumimoji="0" lang="ko-KR" altLang="en-US" sz="975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</a:endParaRPr>
            </a:p>
          </p:txBody>
        </p:sp>
        <p:sp>
          <p:nvSpPr>
            <p:cNvPr id="296" name="TextBox 295">
              <a:extLst>
                <a:ext uri="{FF2B5EF4-FFF2-40B4-BE49-F238E27FC236}">
                  <a16:creationId xmlns="" xmlns:a16="http://schemas.microsoft.com/office/drawing/2014/main" id="{F2367A6D-04E0-4AA2-A36A-2E7DEDD21AA0}"/>
                </a:ext>
              </a:extLst>
            </p:cNvPr>
            <p:cNvSpPr txBox="1"/>
            <p:nvPr/>
          </p:nvSpPr>
          <p:spPr>
            <a:xfrm>
              <a:off x="4716014" y="1639851"/>
              <a:ext cx="3888433" cy="298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75" b="1" dirty="0" err="1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</a:rPr>
                <a:t>Pactrise</a:t>
              </a:r>
              <a:r>
                <a:rPr kumimoji="0" lang="en-US" altLang="ko-KR" sz="975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</a:rPr>
                <a:t> Online</a:t>
              </a:r>
              <a:endParaRPr kumimoji="0" lang="ko-KR" altLang="en-US" sz="975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</a:endParaRPr>
            </a:p>
          </p:txBody>
        </p:sp>
      </p:grpSp>
      <p:sp>
        <p:nvSpPr>
          <p:cNvPr id="297" name="Oval 296">
            <a:extLst>
              <a:ext uri="{FF2B5EF4-FFF2-40B4-BE49-F238E27FC236}">
                <a16:creationId xmlns="" xmlns:a16="http://schemas.microsoft.com/office/drawing/2014/main" id="{C08EB5F7-2BF1-425F-9FE0-4DB072808ACC}"/>
              </a:ext>
            </a:extLst>
          </p:cNvPr>
          <p:cNvSpPr/>
          <p:nvPr/>
        </p:nvSpPr>
        <p:spPr>
          <a:xfrm flipH="1">
            <a:off x="5861707" y="2599990"/>
            <a:ext cx="175596" cy="175596"/>
          </a:xfrm>
          <a:prstGeom prst="ellipse">
            <a:avLst/>
          </a:prstGeom>
          <a:solidFill>
            <a:srgbClr val="277DB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94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298" name="Oval 297">
            <a:extLst>
              <a:ext uri="{FF2B5EF4-FFF2-40B4-BE49-F238E27FC236}">
                <a16:creationId xmlns="" xmlns:a16="http://schemas.microsoft.com/office/drawing/2014/main" id="{BE3A8781-0799-4F9D-B3FB-EF3D78C56C97}"/>
              </a:ext>
            </a:extLst>
          </p:cNvPr>
          <p:cNvSpPr/>
          <p:nvPr/>
        </p:nvSpPr>
        <p:spPr>
          <a:xfrm flipH="1">
            <a:off x="5672495" y="3345963"/>
            <a:ext cx="175596" cy="175596"/>
          </a:xfrm>
          <a:prstGeom prst="ellipse">
            <a:avLst/>
          </a:prstGeom>
          <a:solidFill>
            <a:srgbClr val="19A69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94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299" name="Oval 298">
            <a:extLst>
              <a:ext uri="{FF2B5EF4-FFF2-40B4-BE49-F238E27FC236}">
                <a16:creationId xmlns="" xmlns:a16="http://schemas.microsoft.com/office/drawing/2014/main" id="{367BBC88-3979-4C87-AD97-EFBA350194D3}"/>
              </a:ext>
            </a:extLst>
          </p:cNvPr>
          <p:cNvSpPr/>
          <p:nvPr/>
        </p:nvSpPr>
        <p:spPr>
          <a:xfrm flipH="1">
            <a:off x="5878324" y="4091939"/>
            <a:ext cx="175596" cy="175596"/>
          </a:xfrm>
          <a:prstGeom prst="ellipse">
            <a:avLst/>
          </a:prstGeom>
          <a:solidFill>
            <a:srgbClr val="9AB85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94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300" name="Oval 299">
            <a:extLst>
              <a:ext uri="{FF2B5EF4-FFF2-40B4-BE49-F238E27FC236}">
                <a16:creationId xmlns="" xmlns:a16="http://schemas.microsoft.com/office/drawing/2014/main" id="{4331C00F-62C0-4B7A-B4A2-51E59FC7DBFF}"/>
              </a:ext>
            </a:extLst>
          </p:cNvPr>
          <p:cNvSpPr/>
          <p:nvPr/>
        </p:nvSpPr>
        <p:spPr>
          <a:xfrm flipH="1">
            <a:off x="6697815" y="4837914"/>
            <a:ext cx="175596" cy="175596"/>
          </a:xfrm>
          <a:prstGeom prst="ellipse">
            <a:avLst/>
          </a:prstGeom>
          <a:solidFill>
            <a:srgbClr val="EE9E1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94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cxnSp>
        <p:nvCxnSpPr>
          <p:cNvPr id="301" name="Straight Connector 300">
            <a:extLst>
              <a:ext uri="{FF2B5EF4-FFF2-40B4-BE49-F238E27FC236}">
                <a16:creationId xmlns="" xmlns:a16="http://schemas.microsoft.com/office/drawing/2014/main" id="{C1074C65-F3DF-4063-B704-263954B9D92F}"/>
              </a:ext>
            </a:extLst>
          </p:cNvPr>
          <p:cNvCxnSpPr>
            <a:cxnSpLocks/>
          </p:cNvCxnSpPr>
          <p:nvPr/>
        </p:nvCxnSpPr>
        <p:spPr>
          <a:xfrm flipH="1">
            <a:off x="5563676" y="1941851"/>
            <a:ext cx="877882" cy="1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cxnSp>
        <p:nvCxnSpPr>
          <p:cNvPr id="302" name="Straight Connector 301">
            <a:extLst>
              <a:ext uri="{FF2B5EF4-FFF2-40B4-BE49-F238E27FC236}">
                <a16:creationId xmlns="" xmlns:a16="http://schemas.microsoft.com/office/drawing/2014/main" id="{33120593-EBA9-4085-A4BE-56CE63874ED2}"/>
              </a:ext>
            </a:extLst>
          </p:cNvPr>
          <p:cNvCxnSpPr>
            <a:cxnSpLocks/>
          </p:cNvCxnSpPr>
          <p:nvPr/>
        </p:nvCxnSpPr>
        <p:spPr>
          <a:xfrm flipH="1">
            <a:off x="4862995" y="2687826"/>
            <a:ext cx="877882" cy="1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cxnSp>
        <p:nvCxnSpPr>
          <p:cNvPr id="303" name="Straight Connector 302">
            <a:extLst>
              <a:ext uri="{FF2B5EF4-FFF2-40B4-BE49-F238E27FC236}">
                <a16:creationId xmlns="" xmlns:a16="http://schemas.microsoft.com/office/drawing/2014/main" id="{AB14C15C-FE65-4F93-B089-3D1FAD5374D8}"/>
              </a:ext>
            </a:extLst>
          </p:cNvPr>
          <p:cNvCxnSpPr>
            <a:cxnSpLocks/>
          </p:cNvCxnSpPr>
          <p:nvPr/>
        </p:nvCxnSpPr>
        <p:spPr>
          <a:xfrm flipH="1">
            <a:off x="4666854" y="3433801"/>
            <a:ext cx="877882" cy="1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cxnSp>
        <p:nvCxnSpPr>
          <p:cNvPr id="304" name="Straight Connector 303">
            <a:extLst>
              <a:ext uri="{FF2B5EF4-FFF2-40B4-BE49-F238E27FC236}">
                <a16:creationId xmlns="" xmlns:a16="http://schemas.microsoft.com/office/drawing/2014/main" id="{D71F5839-AE34-4983-95D5-6D9987EDC886}"/>
              </a:ext>
            </a:extLst>
          </p:cNvPr>
          <p:cNvCxnSpPr>
            <a:cxnSpLocks/>
          </p:cNvCxnSpPr>
          <p:nvPr/>
        </p:nvCxnSpPr>
        <p:spPr>
          <a:xfrm flipH="1">
            <a:off x="4861398" y="4179775"/>
            <a:ext cx="877882" cy="1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cxnSp>
        <p:nvCxnSpPr>
          <p:cNvPr id="305" name="Straight Connector 304">
            <a:extLst>
              <a:ext uri="{FF2B5EF4-FFF2-40B4-BE49-F238E27FC236}">
                <a16:creationId xmlns="" xmlns:a16="http://schemas.microsoft.com/office/drawing/2014/main" id="{9D0D08D4-C9F6-43C9-A062-3C4424A925CA}"/>
              </a:ext>
            </a:extLst>
          </p:cNvPr>
          <p:cNvCxnSpPr>
            <a:cxnSpLocks/>
          </p:cNvCxnSpPr>
          <p:nvPr/>
        </p:nvCxnSpPr>
        <p:spPr>
          <a:xfrm flipH="1">
            <a:off x="5613981" y="4925751"/>
            <a:ext cx="877882" cy="1"/>
          </a:xfrm>
          <a:prstGeom prst="line">
            <a:avLst/>
          </a:prstGeom>
          <a:noFill/>
          <a:ln w="190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306" name="Parallelogram 30">
            <a:extLst>
              <a:ext uri="{FF2B5EF4-FFF2-40B4-BE49-F238E27FC236}">
                <a16:creationId xmlns="" xmlns:a16="http://schemas.microsoft.com/office/drawing/2014/main" id="{CD034086-CB97-4A4D-919F-480F7EB8564D}"/>
              </a:ext>
            </a:extLst>
          </p:cNvPr>
          <p:cNvSpPr/>
          <p:nvPr/>
        </p:nvSpPr>
        <p:spPr>
          <a:xfrm>
            <a:off x="5055547" y="4827492"/>
            <a:ext cx="237889" cy="238477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62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313" name="TextBox 312">
            <a:extLst>
              <a:ext uri="{FF2B5EF4-FFF2-40B4-BE49-F238E27FC236}">
                <a16:creationId xmlns="" xmlns:a16="http://schemas.microsoft.com/office/drawing/2014/main" id="{17FA8142-D7F4-4E48-8ACA-3B2B48BDA302}"/>
              </a:ext>
            </a:extLst>
          </p:cNvPr>
          <p:cNvSpPr txBox="1"/>
          <p:nvPr/>
        </p:nvSpPr>
        <p:spPr>
          <a:xfrm>
            <a:off x="7448709" y="2865523"/>
            <a:ext cx="448085" cy="380639"/>
          </a:xfrm>
          <a:custGeom>
            <a:avLst/>
            <a:gdLst>
              <a:gd name="connsiteX0" fmla="*/ 717483 w 844822"/>
              <a:gd name="connsiteY0" fmla="*/ 542899 h 717660"/>
              <a:gd name="connsiteX1" fmla="*/ 753792 w 844822"/>
              <a:gd name="connsiteY1" fmla="*/ 536357 h 717660"/>
              <a:gd name="connsiteX2" fmla="*/ 818277 w 844822"/>
              <a:gd name="connsiteY2" fmla="*/ 562525 h 717660"/>
              <a:gd name="connsiteX3" fmla="*/ 844822 w 844822"/>
              <a:gd name="connsiteY3" fmla="*/ 626631 h 717660"/>
              <a:gd name="connsiteX4" fmla="*/ 818276 w 844822"/>
              <a:gd name="connsiteY4" fmla="*/ 691109 h 717660"/>
              <a:gd name="connsiteX5" fmla="*/ 753792 w 844822"/>
              <a:gd name="connsiteY5" fmla="*/ 717660 h 717660"/>
              <a:gd name="connsiteX6" fmla="*/ 687428 w 844822"/>
              <a:gd name="connsiteY6" fmla="*/ 691108 h 717660"/>
              <a:gd name="connsiteX7" fmla="*/ 660499 w 844822"/>
              <a:gd name="connsiteY7" fmla="*/ 626631 h 717660"/>
              <a:gd name="connsiteX8" fmla="*/ 687428 w 844822"/>
              <a:gd name="connsiteY8" fmla="*/ 562525 h 717660"/>
              <a:gd name="connsiteX9" fmla="*/ 717483 w 844822"/>
              <a:gd name="connsiteY9" fmla="*/ 542899 h 717660"/>
              <a:gd name="connsiteX10" fmla="*/ 291596 w 844822"/>
              <a:gd name="connsiteY10" fmla="*/ 251558 h 717660"/>
              <a:gd name="connsiteX11" fmla="*/ 153352 w 844822"/>
              <a:gd name="connsiteY11" fmla="*/ 466855 h 717660"/>
              <a:gd name="connsiteX12" fmla="*/ 291596 w 844822"/>
              <a:gd name="connsiteY12" fmla="*/ 466855 h 717660"/>
              <a:gd name="connsiteX13" fmla="*/ 291596 w 844822"/>
              <a:gd name="connsiteY13" fmla="*/ 0 h 717660"/>
              <a:gd name="connsiteX14" fmla="*/ 444192 w 844822"/>
              <a:gd name="connsiteY14" fmla="*/ 0 h 717660"/>
              <a:gd name="connsiteX15" fmla="*/ 444192 w 844822"/>
              <a:gd name="connsiteY15" fmla="*/ 466856 h 717660"/>
              <a:gd name="connsiteX16" fmla="*/ 524269 w 844822"/>
              <a:gd name="connsiteY16" fmla="*/ 466855 h 717660"/>
              <a:gd name="connsiteX17" fmla="*/ 469123 w 844822"/>
              <a:gd name="connsiteY17" fmla="*/ 602080 h 717660"/>
              <a:gd name="connsiteX18" fmla="*/ 444192 w 844822"/>
              <a:gd name="connsiteY18" fmla="*/ 602080 h 717660"/>
              <a:gd name="connsiteX19" fmla="*/ 444192 w 844822"/>
              <a:gd name="connsiteY19" fmla="*/ 705574 h 717660"/>
              <a:gd name="connsiteX20" fmla="*/ 291596 w 844822"/>
              <a:gd name="connsiteY20" fmla="*/ 705574 h 717660"/>
              <a:gd name="connsiteX21" fmla="*/ 291596 w 844822"/>
              <a:gd name="connsiteY21" fmla="*/ 602080 h 717660"/>
              <a:gd name="connsiteX22" fmla="*/ 0 w 844822"/>
              <a:gd name="connsiteY22" fmla="*/ 602080 h 717660"/>
              <a:gd name="connsiteX23" fmla="*/ 0 w 844822"/>
              <a:gd name="connsiteY23" fmla="*/ 478944 h 71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44822" h="717660">
                <a:moveTo>
                  <a:pt x="717483" y="542899"/>
                </a:moveTo>
                <a:cubicBezTo>
                  <a:pt x="728544" y="538538"/>
                  <a:pt x="740647" y="536358"/>
                  <a:pt x="753792" y="536357"/>
                </a:cubicBezTo>
                <a:cubicBezTo>
                  <a:pt x="779084" y="536357"/>
                  <a:pt x="800579" y="545079"/>
                  <a:pt x="818277" y="562525"/>
                </a:cubicBezTo>
                <a:cubicBezTo>
                  <a:pt x="835975" y="579971"/>
                  <a:pt x="844822" y="601339"/>
                  <a:pt x="844822" y="626631"/>
                </a:cubicBezTo>
                <a:cubicBezTo>
                  <a:pt x="844822" y="651914"/>
                  <a:pt x="835975" y="673405"/>
                  <a:pt x="818276" y="691109"/>
                </a:cubicBezTo>
                <a:cubicBezTo>
                  <a:pt x="800579" y="708810"/>
                  <a:pt x="779084" y="717660"/>
                  <a:pt x="753792" y="717660"/>
                </a:cubicBezTo>
                <a:cubicBezTo>
                  <a:pt x="727501" y="717660"/>
                  <a:pt x="705381" y="708810"/>
                  <a:pt x="687428" y="691108"/>
                </a:cubicBezTo>
                <a:cubicBezTo>
                  <a:pt x="669474" y="673405"/>
                  <a:pt x="660499" y="651914"/>
                  <a:pt x="660499" y="626631"/>
                </a:cubicBezTo>
                <a:cubicBezTo>
                  <a:pt x="660499" y="601339"/>
                  <a:pt x="669474" y="579971"/>
                  <a:pt x="687428" y="562525"/>
                </a:cubicBezTo>
                <a:cubicBezTo>
                  <a:pt x="696405" y="553802"/>
                  <a:pt x="706423" y="547260"/>
                  <a:pt x="717483" y="542899"/>
                </a:cubicBezTo>
                <a:close/>
                <a:moveTo>
                  <a:pt x="291596" y="251558"/>
                </a:moveTo>
                <a:lnTo>
                  <a:pt x="153352" y="466855"/>
                </a:lnTo>
                <a:lnTo>
                  <a:pt x="291596" y="466855"/>
                </a:lnTo>
                <a:close/>
                <a:moveTo>
                  <a:pt x="291596" y="0"/>
                </a:moveTo>
                <a:lnTo>
                  <a:pt x="444192" y="0"/>
                </a:lnTo>
                <a:lnTo>
                  <a:pt x="444192" y="466856"/>
                </a:lnTo>
                <a:lnTo>
                  <a:pt x="524269" y="466855"/>
                </a:lnTo>
                <a:lnTo>
                  <a:pt x="469123" y="602080"/>
                </a:lnTo>
                <a:lnTo>
                  <a:pt x="444192" y="602080"/>
                </a:lnTo>
                <a:lnTo>
                  <a:pt x="444192" y="705574"/>
                </a:lnTo>
                <a:lnTo>
                  <a:pt x="291596" y="705574"/>
                </a:lnTo>
                <a:lnTo>
                  <a:pt x="291596" y="602080"/>
                </a:lnTo>
                <a:lnTo>
                  <a:pt x="0" y="602080"/>
                </a:lnTo>
                <a:lnTo>
                  <a:pt x="0" y="478944"/>
                </a:lnTo>
                <a:close/>
              </a:path>
            </a:pathLst>
          </a:custGeom>
          <a:solidFill>
            <a:sysClr val="window" lastClr="FFFFFF"/>
          </a:solidFill>
          <a:ln w="12700">
            <a:noFill/>
          </a:ln>
          <a:effectLst/>
        </p:spPr>
        <p:txBody>
          <a:bodyPr rot="0" spcFirstLastPara="0" vertOverflow="overflow" horzOverflow="overflow" vert="horz" wrap="square" lIns="74295" tIns="37148" rIns="74295" bIns="3714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387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haroni" panose="02010803020104030203" pitchFamily="2" charset="-79"/>
              <a:ea typeface="Arial Unicode MS"/>
              <a:cs typeface="Aharoni" panose="02010803020104030203" pitchFamily="2" charset="-79"/>
            </a:endParaRPr>
          </a:p>
        </p:txBody>
      </p:sp>
      <p:grpSp>
        <p:nvGrpSpPr>
          <p:cNvPr id="314" name="Group 313">
            <a:extLst>
              <a:ext uri="{FF2B5EF4-FFF2-40B4-BE49-F238E27FC236}">
                <a16:creationId xmlns="" xmlns:a16="http://schemas.microsoft.com/office/drawing/2014/main" id="{9BF0CC7E-9F1A-424F-A105-D8D4D3FB3088}"/>
              </a:ext>
            </a:extLst>
          </p:cNvPr>
          <p:cNvGrpSpPr/>
          <p:nvPr/>
        </p:nvGrpSpPr>
        <p:grpSpPr>
          <a:xfrm>
            <a:off x="7926558" y="2820275"/>
            <a:ext cx="434463" cy="433626"/>
            <a:chOff x="7167947" y="1624190"/>
            <a:chExt cx="2677920" cy="2672764"/>
          </a:xfrm>
          <a:solidFill>
            <a:sysClr val="window" lastClr="FFFFFF"/>
          </a:solidFill>
        </p:grpSpPr>
        <p:sp>
          <p:nvSpPr>
            <p:cNvPr id="315" name="Freeform: Shape 42">
              <a:extLst>
                <a:ext uri="{FF2B5EF4-FFF2-40B4-BE49-F238E27FC236}">
                  <a16:creationId xmlns="" xmlns:a16="http://schemas.microsoft.com/office/drawing/2014/main" id="{41671213-3D5C-49D1-A8DC-4812370AEC83}"/>
                </a:ext>
              </a:extLst>
            </p:cNvPr>
            <p:cNvSpPr/>
            <p:nvPr/>
          </p:nvSpPr>
          <p:spPr>
            <a:xfrm>
              <a:off x="7167947" y="1624190"/>
              <a:ext cx="2677920" cy="2672764"/>
            </a:xfrm>
            <a:custGeom>
              <a:avLst/>
              <a:gdLst>
                <a:gd name="connsiteX0" fmla="*/ 2538684 w 2677922"/>
                <a:gd name="connsiteY0" fmla="*/ 1897505 h 2672762"/>
                <a:gd name="connsiteX1" fmla="*/ 2456643 w 2677922"/>
                <a:gd name="connsiteY1" fmla="*/ 1879446 h 2672762"/>
                <a:gd name="connsiteX2" fmla="*/ 2389566 w 2677922"/>
                <a:gd name="connsiteY2" fmla="*/ 1863966 h 2672762"/>
                <a:gd name="connsiteX3" fmla="*/ 2354479 w 2677922"/>
                <a:gd name="connsiteY3" fmla="*/ 1874802 h 2672762"/>
                <a:gd name="connsiteX4" fmla="*/ 2312170 w 2677922"/>
                <a:gd name="connsiteY4" fmla="*/ 1950651 h 2672762"/>
                <a:gd name="connsiteX5" fmla="*/ 2322489 w 2677922"/>
                <a:gd name="connsiteY5" fmla="*/ 1983157 h 2672762"/>
                <a:gd name="connsiteX6" fmla="*/ 2412785 w 2677922"/>
                <a:gd name="connsiteY6" fmla="*/ 2080161 h 2672762"/>
                <a:gd name="connsiteX7" fmla="*/ 2418461 w 2677922"/>
                <a:gd name="connsiteY7" fmla="*/ 2146722 h 2672762"/>
                <a:gd name="connsiteX8" fmla="*/ 2414849 w 2677922"/>
                <a:gd name="connsiteY8" fmla="*/ 2151882 h 2672762"/>
                <a:gd name="connsiteX9" fmla="*/ 2324037 w 2677922"/>
                <a:gd name="connsiteY9" fmla="*/ 2174585 h 2672762"/>
                <a:gd name="connsiteX10" fmla="*/ 2219294 w 2677922"/>
                <a:gd name="connsiteY10" fmla="*/ 2118859 h 2672762"/>
                <a:gd name="connsiteX11" fmla="*/ 2178531 w 2677922"/>
                <a:gd name="connsiteY11" fmla="*/ 2120407 h 2672762"/>
                <a:gd name="connsiteX12" fmla="*/ 2125386 w 2677922"/>
                <a:gd name="connsiteY12" fmla="*/ 2172521 h 2672762"/>
                <a:gd name="connsiteX13" fmla="*/ 2122806 w 2677922"/>
                <a:gd name="connsiteY13" fmla="*/ 2217411 h 2672762"/>
                <a:gd name="connsiteX14" fmla="*/ 2184723 w 2677922"/>
                <a:gd name="connsiteY14" fmla="*/ 2334538 h 2672762"/>
                <a:gd name="connsiteX15" fmla="*/ 2174404 w 2677922"/>
                <a:gd name="connsiteY15" fmla="*/ 2395423 h 2672762"/>
                <a:gd name="connsiteX16" fmla="*/ 2164084 w 2677922"/>
                <a:gd name="connsiteY16" fmla="*/ 2404711 h 2672762"/>
                <a:gd name="connsiteX17" fmla="*/ 2075336 w 2677922"/>
                <a:gd name="connsiteY17" fmla="*/ 2401615 h 2672762"/>
                <a:gd name="connsiteX18" fmla="*/ 1988652 w 2677922"/>
                <a:gd name="connsiteY18" fmla="*/ 2320606 h 2672762"/>
                <a:gd name="connsiteX19" fmla="*/ 1944277 w 2677922"/>
                <a:gd name="connsiteY19" fmla="*/ 2311835 h 2672762"/>
                <a:gd name="connsiteX20" fmla="*/ 1883392 w 2677922"/>
                <a:gd name="connsiteY20" fmla="*/ 2346405 h 2672762"/>
                <a:gd name="connsiteX21" fmla="*/ 1868429 w 2677922"/>
                <a:gd name="connsiteY21" fmla="*/ 2391811 h 2672762"/>
                <a:gd name="connsiteX22" fmla="*/ 1899388 w 2677922"/>
                <a:gd name="connsiteY22" fmla="*/ 2526997 h 2672762"/>
                <a:gd name="connsiteX23" fmla="*/ 1879264 w 2677922"/>
                <a:gd name="connsiteY23" fmla="*/ 2571887 h 2672762"/>
                <a:gd name="connsiteX24" fmla="*/ 1841082 w 2677922"/>
                <a:gd name="connsiteY24" fmla="*/ 2588915 h 2672762"/>
                <a:gd name="connsiteX25" fmla="*/ 1782777 w 2677922"/>
                <a:gd name="connsiteY25" fmla="*/ 2568276 h 2672762"/>
                <a:gd name="connsiteX26" fmla="*/ 1715184 w 2677922"/>
                <a:gd name="connsiteY26" fmla="*/ 2459404 h 2672762"/>
                <a:gd name="connsiteX27" fmla="*/ 1664618 w 2677922"/>
                <a:gd name="connsiteY27" fmla="*/ 2435669 h 2672762"/>
                <a:gd name="connsiteX28" fmla="*/ 1610440 w 2677922"/>
                <a:gd name="connsiteY28" fmla="*/ 2450117 h 2672762"/>
                <a:gd name="connsiteX29" fmla="*/ 1577418 w 2677922"/>
                <a:gd name="connsiteY29" fmla="*/ 2495007 h 2672762"/>
                <a:gd name="connsiteX30" fmla="*/ 1573806 w 2677922"/>
                <a:gd name="connsiteY30" fmla="*/ 2616777 h 2672762"/>
                <a:gd name="connsiteX31" fmla="*/ 1526852 w 2677922"/>
                <a:gd name="connsiteY31" fmla="*/ 2672503 h 2672762"/>
                <a:gd name="connsiteX32" fmla="*/ 1497441 w 2677922"/>
                <a:gd name="connsiteY32" fmla="*/ 2676115 h 2672762"/>
                <a:gd name="connsiteX33" fmla="*/ 1449972 w 2677922"/>
                <a:gd name="connsiteY33" fmla="*/ 2644124 h 2672762"/>
                <a:gd name="connsiteX34" fmla="*/ 1410241 w 2677922"/>
                <a:gd name="connsiteY34" fmla="*/ 2514614 h 2672762"/>
                <a:gd name="connsiteX35" fmla="*/ 1373091 w 2677922"/>
                <a:gd name="connsiteY35" fmla="*/ 2482623 h 2672762"/>
                <a:gd name="connsiteX36" fmla="*/ 1304982 w 2677922"/>
                <a:gd name="connsiteY36" fmla="*/ 2483139 h 2672762"/>
                <a:gd name="connsiteX37" fmla="*/ 1271959 w 2677922"/>
                <a:gd name="connsiteY37" fmla="*/ 2511518 h 2672762"/>
                <a:gd name="connsiteX38" fmla="*/ 1234293 w 2677922"/>
                <a:gd name="connsiteY38" fmla="*/ 2633805 h 2672762"/>
                <a:gd name="connsiteX39" fmla="*/ 1170828 w 2677922"/>
                <a:gd name="connsiteY39" fmla="*/ 2674567 h 2672762"/>
                <a:gd name="connsiteX40" fmla="*/ 1106847 w 2677922"/>
                <a:gd name="connsiteY40" fmla="*/ 2602330 h 2672762"/>
                <a:gd name="connsiteX41" fmla="*/ 1103751 w 2677922"/>
                <a:gd name="connsiteY41" fmla="*/ 2491395 h 2672762"/>
                <a:gd name="connsiteX42" fmla="*/ 1080532 w 2677922"/>
                <a:gd name="connsiteY42" fmla="*/ 2454244 h 2672762"/>
                <a:gd name="connsiteX43" fmla="*/ 1005199 w 2677922"/>
                <a:gd name="connsiteY43" fmla="*/ 2435153 h 2672762"/>
                <a:gd name="connsiteX44" fmla="*/ 969080 w 2677922"/>
                <a:gd name="connsiteY44" fmla="*/ 2454244 h 2672762"/>
                <a:gd name="connsiteX45" fmla="*/ 900456 w 2677922"/>
                <a:gd name="connsiteY45" fmla="*/ 2564148 h 2672762"/>
                <a:gd name="connsiteX46" fmla="*/ 836474 w 2677922"/>
                <a:gd name="connsiteY46" fmla="*/ 2587367 h 2672762"/>
                <a:gd name="connsiteX47" fmla="*/ 831830 w 2677922"/>
                <a:gd name="connsiteY47" fmla="*/ 2585819 h 2672762"/>
                <a:gd name="connsiteX48" fmla="*/ 785392 w 2677922"/>
                <a:gd name="connsiteY48" fmla="*/ 2504810 h 2672762"/>
                <a:gd name="connsiteX49" fmla="*/ 811707 w 2677922"/>
                <a:gd name="connsiteY49" fmla="*/ 2390779 h 2672762"/>
                <a:gd name="connsiteX50" fmla="*/ 794680 w 2677922"/>
                <a:gd name="connsiteY50" fmla="*/ 2344341 h 2672762"/>
                <a:gd name="connsiteX51" fmla="*/ 739470 w 2677922"/>
                <a:gd name="connsiteY51" fmla="*/ 2312351 h 2672762"/>
                <a:gd name="connsiteX52" fmla="*/ 689421 w 2677922"/>
                <a:gd name="connsiteY52" fmla="*/ 2321638 h 2672762"/>
                <a:gd name="connsiteX53" fmla="*/ 596029 w 2677922"/>
                <a:gd name="connsiteY53" fmla="*/ 2408838 h 2672762"/>
                <a:gd name="connsiteX54" fmla="*/ 530500 w 2677922"/>
                <a:gd name="connsiteY54" fmla="*/ 2415030 h 2672762"/>
                <a:gd name="connsiteX55" fmla="*/ 521212 w 2677922"/>
                <a:gd name="connsiteY55" fmla="*/ 2408838 h 2672762"/>
                <a:gd name="connsiteX56" fmla="*/ 500573 w 2677922"/>
                <a:gd name="connsiteY56" fmla="*/ 2322670 h 2672762"/>
                <a:gd name="connsiteX57" fmla="*/ 556298 w 2677922"/>
                <a:gd name="connsiteY57" fmla="*/ 2217927 h 2672762"/>
                <a:gd name="connsiteX58" fmla="*/ 552171 w 2677922"/>
                <a:gd name="connsiteY58" fmla="*/ 2168909 h 2672762"/>
                <a:gd name="connsiteX59" fmla="*/ 505733 w 2677922"/>
                <a:gd name="connsiteY59" fmla="*/ 2122987 h 2672762"/>
                <a:gd name="connsiteX60" fmla="*/ 457747 w 2677922"/>
                <a:gd name="connsiteY60" fmla="*/ 2119375 h 2672762"/>
                <a:gd name="connsiteX61" fmla="*/ 341652 w 2677922"/>
                <a:gd name="connsiteY61" fmla="*/ 2180777 h 2672762"/>
                <a:gd name="connsiteX62" fmla="*/ 278187 w 2677922"/>
                <a:gd name="connsiteY62" fmla="*/ 2168909 h 2672762"/>
                <a:gd name="connsiteX63" fmla="*/ 274059 w 2677922"/>
                <a:gd name="connsiteY63" fmla="*/ 2164265 h 2672762"/>
                <a:gd name="connsiteX64" fmla="*/ 276639 w 2677922"/>
                <a:gd name="connsiteY64" fmla="*/ 2069325 h 2672762"/>
                <a:gd name="connsiteX65" fmla="*/ 354551 w 2677922"/>
                <a:gd name="connsiteY65" fmla="*/ 1986253 h 2672762"/>
                <a:gd name="connsiteX66" fmla="*/ 363839 w 2677922"/>
                <a:gd name="connsiteY66" fmla="*/ 1940847 h 2672762"/>
                <a:gd name="connsiteX67" fmla="*/ 328237 w 2677922"/>
                <a:gd name="connsiteY67" fmla="*/ 1878930 h 2672762"/>
                <a:gd name="connsiteX68" fmla="*/ 283347 w 2677922"/>
                <a:gd name="connsiteY68" fmla="*/ 1866030 h 2672762"/>
                <a:gd name="connsiteX69" fmla="*/ 170864 w 2677922"/>
                <a:gd name="connsiteY69" fmla="*/ 1891829 h 2672762"/>
                <a:gd name="connsiteX70" fmla="*/ 155900 w 2677922"/>
                <a:gd name="connsiteY70" fmla="*/ 1895441 h 2672762"/>
                <a:gd name="connsiteX71" fmla="*/ 100175 w 2677922"/>
                <a:gd name="connsiteY71" fmla="*/ 1868094 h 2672762"/>
                <a:gd name="connsiteX72" fmla="*/ 87275 w 2677922"/>
                <a:gd name="connsiteY72" fmla="*/ 1838168 h 2672762"/>
                <a:gd name="connsiteX73" fmla="*/ 107915 w 2677922"/>
                <a:gd name="connsiteY73" fmla="*/ 1779862 h 2672762"/>
                <a:gd name="connsiteX74" fmla="*/ 213690 w 2677922"/>
                <a:gd name="connsiteY74" fmla="*/ 1713817 h 2672762"/>
                <a:gd name="connsiteX75" fmla="*/ 238972 w 2677922"/>
                <a:gd name="connsiteY75" fmla="*/ 1654480 h 2672762"/>
                <a:gd name="connsiteX76" fmla="*/ 222977 w 2677922"/>
                <a:gd name="connsiteY76" fmla="*/ 1600818 h 2672762"/>
                <a:gd name="connsiteX77" fmla="*/ 184279 w 2677922"/>
                <a:gd name="connsiteY77" fmla="*/ 1575019 h 2672762"/>
                <a:gd name="connsiteX78" fmla="*/ 59413 w 2677922"/>
                <a:gd name="connsiteY78" fmla="*/ 1571407 h 2672762"/>
                <a:gd name="connsiteX79" fmla="*/ 3687 w 2677922"/>
                <a:gd name="connsiteY79" fmla="*/ 1524453 h 2672762"/>
                <a:gd name="connsiteX80" fmla="*/ 1623 w 2677922"/>
                <a:gd name="connsiteY80" fmla="*/ 1513618 h 2672762"/>
                <a:gd name="connsiteX81" fmla="*/ 48577 w 2677922"/>
                <a:gd name="connsiteY81" fmla="*/ 1442413 h 2672762"/>
                <a:gd name="connsiteX82" fmla="*/ 160544 w 2677922"/>
                <a:gd name="connsiteY82" fmla="*/ 1408358 h 2672762"/>
                <a:gd name="connsiteX83" fmla="*/ 194083 w 2677922"/>
                <a:gd name="connsiteY83" fmla="*/ 1370692 h 2672762"/>
                <a:gd name="connsiteX84" fmla="*/ 192534 w 2677922"/>
                <a:gd name="connsiteY84" fmla="*/ 1298971 h 2672762"/>
                <a:gd name="connsiteX85" fmla="*/ 166220 w 2677922"/>
                <a:gd name="connsiteY85" fmla="*/ 1269560 h 2672762"/>
                <a:gd name="connsiteX86" fmla="*/ 47029 w 2677922"/>
                <a:gd name="connsiteY86" fmla="*/ 1232926 h 2672762"/>
                <a:gd name="connsiteX87" fmla="*/ 1623 w 2677922"/>
                <a:gd name="connsiteY87" fmla="*/ 1166881 h 2672762"/>
                <a:gd name="connsiteX88" fmla="*/ 6267 w 2677922"/>
                <a:gd name="connsiteY88" fmla="*/ 1139534 h 2672762"/>
                <a:gd name="connsiteX89" fmla="*/ 49093 w 2677922"/>
                <a:gd name="connsiteY89" fmla="*/ 1105480 h 2672762"/>
                <a:gd name="connsiteX90" fmla="*/ 164672 w 2677922"/>
                <a:gd name="connsiteY90" fmla="*/ 1101868 h 2672762"/>
                <a:gd name="connsiteX91" fmla="*/ 181699 w 2677922"/>
                <a:gd name="connsiteY91" fmla="*/ 1101352 h 2672762"/>
                <a:gd name="connsiteX92" fmla="*/ 227621 w 2677922"/>
                <a:gd name="connsiteY92" fmla="*/ 1065233 h 2672762"/>
                <a:gd name="connsiteX93" fmla="*/ 241036 w 2677922"/>
                <a:gd name="connsiteY93" fmla="*/ 1014152 h 2672762"/>
                <a:gd name="connsiteX94" fmla="*/ 219366 w 2677922"/>
                <a:gd name="connsiteY94" fmla="*/ 965650 h 2672762"/>
                <a:gd name="connsiteX95" fmla="*/ 113590 w 2677922"/>
                <a:gd name="connsiteY95" fmla="*/ 899605 h 2672762"/>
                <a:gd name="connsiteX96" fmla="*/ 89855 w 2677922"/>
                <a:gd name="connsiteY96" fmla="*/ 832012 h 2672762"/>
                <a:gd name="connsiteX97" fmla="*/ 104818 w 2677922"/>
                <a:gd name="connsiteY97" fmla="*/ 799505 h 2672762"/>
                <a:gd name="connsiteX98" fmla="*/ 151256 w 2677922"/>
                <a:gd name="connsiteY98" fmla="*/ 779898 h 2672762"/>
                <a:gd name="connsiteX99" fmla="*/ 283347 w 2677922"/>
                <a:gd name="connsiteY99" fmla="*/ 810341 h 2672762"/>
                <a:gd name="connsiteX100" fmla="*/ 331332 w 2677922"/>
                <a:gd name="connsiteY100" fmla="*/ 794345 h 2672762"/>
                <a:gd name="connsiteX101" fmla="*/ 363839 w 2677922"/>
                <a:gd name="connsiteY101" fmla="*/ 737588 h 2672762"/>
                <a:gd name="connsiteX102" fmla="*/ 354551 w 2677922"/>
                <a:gd name="connsiteY102" fmla="*/ 689086 h 2672762"/>
                <a:gd name="connsiteX103" fmla="*/ 266835 w 2677922"/>
                <a:gd name="connsiteY103" fmla="*/ 595694 h 2672762"/>
                <a:gd name="connsiteX104" fmla="*/ 261675 w 2677922"/>
                <a:gd name="connsiteY104" fmla="*/ 529133 h 2672762"/>
                <a:gd name="connsiteX105" fmla="*/ 270447 w 2677922"/>
                <a:gd name="connsiteY105" fmla="*/ 516233 h 2672762"/>
                <a:gd name="connsiteX106" fmla="*/ 349907 w 2677922"/>
                <a:gd name="connsiteY106" fmla="*/ 498690 h 2672762"/>
                <a:gd name="connsiteX107" fmla="*/ 457231 w 2677922"/>
                <a:gd name="connsiteY107" fmla="*/ 555964 h 2672762"/>
                <a:gd name="connsiteX108" fmla="*/ 507797 w 2677922"/>
                <a:gd name="connsiteY108" fmla="*/ 551320 h 2672762"/>
                <a:gd name="connsiteX109" fmla="*/ 551139 w 2677922"/>
                <a:gd name="connsiteY109" fmla="*/ 508494 h 2672762"/>
                <a:gd name="connsiteX110" fmla="*/ 556815 w 2677922"/>
                <a:gd name="connsiteY110" fmla="*/ 456896 h 2672762"/>
                <a:gd name="connsiteX111" fmla="*/ 494381 w 2677922"/>
                <a:gd name="connsiteY111" fmla="*/ 339769 h 2672762"/>
                <a:gd name="connsiteX112" fmla="*/ 505217 w 2677922"/>
                <a:gd name="connsiteY112" fmla="*/ 280432 h 2672762"/>
                <a:gd name="connsiteX113" fmla="*/ 537723 w 2677922"/>
                <a:gd name="connsiteY113" fmla="*/ 256181 h 2672762"/>
                <a:gd name="connsiteX114" fmla="*/ 590353 w 2677922"/>
                <a:gd name="connsiteY114" fmla="*/ 261857 h 2672762"/>
                <a:gd name="connsiteX115" fmla="*/ 679617 w 2677922"/>
                <a:gd name="connsiteY115" fmla="*/ 344929 h 2672762"/>
                <a:gd name="connsiteX116" fmla="*/ 754950 w 2677922"/>
                <a:gd name="connsiteY116" fmla="*/ 355765 h 2672762"/>
                <a:gd name="connsiteX117" fmla="*/ 797260 w 2677922"/>
                <a:gd name="connsiteY117" fmla="*/ 329450 h 2672762"/>
                <a:gd name="connsiteX118" fmla="*/ 811707 w 2677922"/>
                <a:gd name="connsiteY118" fmla="*/ 285076 h 2672762"/>
                <a:gd name="connsiteX119" fmla="*/ 781781 w 2677922"/>
                <a:gd name="connsiteY119" fmla="*/ 156081 h 2672762"/>
                <a:gd name="connsiteX120" fmla="*/ 807064 w 2677922"/>
                <a:gd name="connsiteY120" fmla="*/ 100872 h 2672762"/>
                <a:gd name="connsiteX121" fmla="*/ 841634 w 2677922"/>
                <a:gd name="connsiteY121" fmla="*/ 86424 h 2672762"/>
                <a:gd name="connsiteX122" fmla="*/ 896328 w 2677922"/>
                <a:gd name="connsiteY122" fmla="*/ 106031 h 2672762"/>
                <a:gd name="connsiteX123" fmla="*/ 965469 w 2677922"/>
                <a:gd name="connsiteY123" fmla="*/ 217483 h 2672762"/>
                <a:gd name="connsiteX124" fmla="*/ 1013455 w 2677922"/>
                <a:gd name="connsiteY124" fmla="*/ 240702 h 2672762"/>
                <a:gd name="connsiteX125" fmla="*/ 1077952 w 2677922"/>
                <a:gd name="connsiteY125" fmla="*/ 222642 h 2672762"/>
                <a:gd name="connsiteX126" fmla="*/ 1101687 w 2677922"/>
                <a:gd name="connsiteY126" fmla="*/ 188072 h 2672762"/>
                <a:gd name="connsiteX127" fmla="*/ 1106847 w 2677922"/>
                <a:gd name="connsiteY127" fmla="*/ 53918 h 2672762"/>
                <a:gd name="connsiteX128" fmla="*/ 1145029 w 2677922"/>
                <a:gd name="connsiteY128" fmla="*/ 4900 h 2672762"/>
                <a:gd name="connsiteX129" fmla="*/ 1158960 w 2677922"/>
                <a:gd name="connsiteY129" fmla="*/ 1804 h 2672762"/>
                <a:gd name="connsiteX130" fmla="*/ 1235841 w 2677922"/>
                <a:gd name="connsiteY130" fmla="*/ 48758 h 2672762"/>
                <a:gd name="connsiteX131" fmla="*/ 1269895 w 2677922"/>
                <a:gd name="connsiteY131" fmla="*/ 162273 h 2672762"/>
                <a:gd name="connsiteX132" fmla="*/ 1303434 w 2677922"/>
                <a:gd name="connsiteY132" fmla="*/ 192716 h 2672762"/>
                <a:gd name="connsiteX133" fmla="*/ 1376702 w 2677922"/>
                <a:gd name="connsiteY133" fmla="*/ 192716 h 2672762"/>
                <a:gd name="connsiteX134" fmla="*/ 1409209 w 2677922"/>
                <a:gd name="connsiteY134" fmla="*/ 163305 h 2672762"/>
                <a:gd name="connsiteX135" fmla="*/ 1447392 w 2677922"/>
                <a:gd name="connsiteY135" fmla="*/ 37922 h 2672762"/>
                <a:gd name="connsiteX136" fmla="*/ 1499505 w 2677922"/>
                <a:gd name="connsiteY136" fmla="*/ 256 h 2672762"/>
                <a:gd name="connsiteX137" fmla="*/ 1513436 w 2677922"/>
                <a:gd name="connsiteY137" fmla="*/ 772 h 2672762"/>
                <a:gd name="connsiteX138" fmla="*/ 1573290 w 2677922"/>
                <a:gd name="connsiteY138" fmla="*/ 65269 h 2672762"/>
                <a:gd name="connsiteX139" fmla="*/ 1576902 w 2677922"/>
                <a:gd name="connsiteY139" fmla="*/ 185492 h 2672762"/>
                <a:gd name="connsiteX140" fmla="*/ 1598057 w 2677922"/>
                <a:gd name="connsiteY140" fmla="*/ 220578 h 2672762"/>
                <a:gd name="connsiteX141" fmla="*/ 1674422 w 2677922"/>
                <a:gd name="connsiteY141" fmla="*/ 240702 h 2672762"/>
                <a:gd name="connsiteX142" fmla="*/ 1710540 w 2677922"/>
                <a:gd name="connsiteY142" fmla="*/ 221610 h 2672762"/>
                <a:gd name="connsiteX143" fmla="*/ 1779165 w 2677922"/>
                <a:gd name="connsiteY143" fmla="*/ 111707 h 2672762"/>
                <a:gd name="connsiteX144" fmla="*/ 1845726 w 2677922"/>
                <a:gd name="connsiteY144" fmla="*/ 88488 h 2672762"/>
                <a:gd name="connsiteX145" fmla="*/ 1857594 w 2677922"/>
                <a:gd name="connsiteY145" fmla="*/ 92616 h 2672762"/>
                <a:gd name="connsiteX146" fmla="*/ 1895260 w 2677922"/>
                <a:gd name="connsiteY146" fmla="*/ 166401 h 2672762"/>
                <a:gd name="connsiteX147" fmla="*/ 1868429 w 2677922"/>
                <a:gd name="connsiteY147" fmla="*/ 281980 h 2672762"/>
                <a:gd name="connsiteX148" fmla="*/ 1887004 w 2677922"/>
                <a:gd name="connsiteY148" fmla="*/ 332030 h 2672762"/>
                <a:gd name="connsiteX149" fmla="*/ 1946857 w 2677922"/>
                <a:gd name="connsiteY149" fmla="*/ 365052 h 2672762"/>
                <a:gd name="connsiteX150" fmla="*/ 1986588 w 2677922"/>
                <a:gd name="connsiteY150" fmla="*/ 355765 h 2672762"/>
                <a:gd name="connsiteX151" fmla="*/ 2081528 w 2677922"/>
                <a:gd name="connsiteY151" fmla="*/ 267532 h 2672762"/>
                <a:gd name="connsiteX152" fmla="*/ 2151701 w 2677922"/>
                <a:gd name="connsiteY152" fmla="*/ 261857 h 2672762"/>
                <a:gd name="connsiteX153" fmla="*/ 2155312 w 2677922"/>
                <a:gd name="connsiteY153" fmla="*/ 264437 h 2672762"/>
                <a:gd name="connsiteX154" fmla="*/ 2177500 w 2677922"/>
                <a:gd name="connsiteY154" fmla="*/ 353701 h 2672762"/>
                <a:gd name="connsiteX155" fmla="*/ 2122290 w 2677922"/>
                <a:gd name="connsiteY155" fmla="*/ 456896 h 2672762"/>
                <a:gd name="connsiteX156" fmla="*/ 2126934 w 2677922"/>
                <a:gd name="connsiteY156" fmla="*/ 505914 h 2672762"/>
                <a:gd name="connsiteX157" fmla="*/ 2173372 w 2677922"/>
                <a:gd name="connsiteY157" fmla="*/ 551836 h 2672762"/>
                <a:gd name="connsiteX158" fmla="*/ 2219810 w 2677922"/>
                <a:gd name="connsiteY158" fmla="*/ 555964 h 2672762"/>
                <a:gd name="connsiteX159" fmla="*/ 2336937 w 2677922"/>
                <a:gd name="connsiteY159" fmla="*/ 494046 h 2672762"/>
                <a:gd name="connsiteX160" fmla="*/ 2400917 w 2677922"/>
                <a:gd name="connsiteY160" fmla="*/ 507462 h 2672762"/>
                <a:gd name="connsiteX161" fmla="*/ 2420525 w 2677922"/>
                <a:gd name="connsiteY161" fmla="*/ 533777 h 2672762"/>
                <a:gd name="connsiteX162" fmla="*/ 2415365 w 2677922"/>
                <a:gd name="connsiteY162" fmla="*/ 591566 h 2672762"/>
                <a:gd name="connsiteX163" fmla="*/ 2321973 w 2677922"/>
                <a:gd name="connsiteY163" fmla="*/ 692182 h 2672762"/>
                <a:gd name="connsiteX164" fmla="*/ 2313718 w 2677922"/>
                <a:gd name="connsiteY164" fmla="*/ 733460 h 2672762"/>
                <a:gd name="connsiteX165" fmla="*/ 2349320 w 2677922"/>
                <a:gd name="connsiteY165" fmla="*/ 795377 h 2672762"/>
                <a:gd name="connsiteX166" fmla="*/ 2394726 w 2677922"/>
                <a:gd name="connsiteY166" fmla="*/ 810341 h 2672762"/>
                <a:gd name="connsiteX167" fmla="*/ 2526816 w 2677922"/>
                <a:gd name="connsiteY167" fmla="*/ 780414 h 2672762"/>
                <a:gd name="connsiteX168" fmla="*/ 2575834 w 2677922"/>
                <a:gd name="connsiteY168" fmla="*/ 803117 h 2672762"/>
                <a:gd name="connsiteX169" fmla="*/ 2591313 w 2677922"/>
                <a:gd name="connsiteY169" fmla="*/ 838719 h 2672762"/>
                <a:gd name="connsiteX170" fmla="*/ 2570158 w 2677922"/>
                <a:gd name="connsiteY170" fmla="*/ 896509 h 2672762"/>
                <a:gd name="connsiteX171" fmla="*/ 2461287 w 2677922"/>
                <a:gd name="connsiteY171" fmla="*/ 964102 h 2672762"/>
                <a:gd name="connsiteX172" fmla="*/ 2438068 w 2677922"/>
                <a:gd name="connsiteY172" fmla="*/ 1014668 h 2672762"/>
                <a:gd name="connsiteX173" fmla="*/ 2454063 w 2677922"/>
                <a:gd name="connsiteY173" fmla="*/ 1073489 h 2672762"/>
                <a:gd name="connsiteX174" fmla="*/ 2492762 w 2677922"/>
                <a:gd name="connsiteY174" fmla="*/ 1100836 h 2672762"/>
                <a:gd name="connsiteX175" fmla="*/ 2628464 w 2677922"/>
                <a:gd name="connsiteY175" fmla="*/ 1105996 h 2672762"/>
                <a:gd name="connsiteX176" fmla="*/ 2672322 w 2677922"/>
                <a:gd name="connsiteY176" fmla="*/ 1140566 h 2672762"/>
                <a:gd name="connsiteX177" fmla="*/ 2677998 w 2677922"/>
                <a:gd name="connsiteY177" fmla="*/ 1182360 h 2672762"/>
                <a:gd name="connsiteX178" fmla="*/ 2644459 w 2677922"/>
                <a:gd name="connsiteY178" fmla="*/ 1229830 h 2672762"/>
                <a:gd name="connsiteX179" fmla="*/ 2522172 w 2677922"/>
                <a:gd name="connsiteY179" fmla="*/ 1267497 h 2672762"/>
                <a:gd name="connsiteX180" fmla="*/ 2483990 w 2677922"/>
                <a:gd name="connsiteY180" fmla="*/ 1315998 h 2672762"/>
                <a:gd name="connsiteX181" fmla="*/ 2486570 w 2677922"/>
                <a:gd name="connsiteY181" fmla="*/ 1379980 h 2672762"/>
                <a:gd name="connsiteX182" fmla="*/ 2512885 w 2677922"/>
                <a:gd name="connsiteY182" fmla="*/ 1407842 h 2672762"/>
                <a:gd name="connsiteX183" fmla="*/ 2641363 w 2677922"/>
                <a:gd name="connsiteY183" fmla="*/ 1447057 h 2672762"/>
                <a:gd name="connsiteX184" fmla="*/ 2677998 w 2677922"/>
                <a:gd name="connsiteY184" fmla="*/ 1498138 h 2672762"/>
                <a:gd name="connsiteX185" fmla="*/ 2677998 w 2677922"/>
                <a:gd name="connsiteY185" fmla="*/ 1507426 h 2672762"/>
                <a:gd name="connsiteX186" fmla="*/ 2611952 w 2677922"/>
                <a:gd name="connsiteY186" fmla="*/ 1572955 h 2672762"/>
                <a:gd name="connsiteX187" fmla="*/ 2490182 w 2677922"/>
                <a:gd name="connsiteY187" fmla="*/ 1576567 h 2672762"/>
                <a:gd name="connsiteX188" fmla="*/ 2457675 w 2677922"/>
                <a:gd name="connsiteY188" fmla="*/ 1596690 h 2672762"/>
                <a:gd name="connsiteX189" fmla="*/ 2437036 w 2677922"/>
                <a:gd name="connsiteY189" fmla="*/ 1673055 h 2672762"/>
                <a:gd name="connsiteX190" fmla="*/ 2457159 w 2677922"/>
                <a:gd name="connsiteY190" fmla="*/ 1710205 h 2672762"/>
                <a:gd name="connsiteX191" fmla="*/ 2564483 w 2677922"/>
                <a:gd name="connsiteY191" fmla="*/ 1777282 h 2672762"/>
                <a:gd name="connsiteX192" fmla="*/ 2588733 w 2677922"/>
                <a:gd name="connsiteY192" fmla="*/ 1845907 h 2672762"/>
                <a:gd name="connsiteX193" fmla="*/ 2571706 w 2677922"/>
                <a:gd name="connsiteY193" fmla="*/ 1880994 h 2672762"/>
                <a:gd name="connsiteX194" fmla="*/ 2538684 w 2677922"/>
                <a:gd name="connsiteY194" fmla="*/ 1897505 h 2672762"/>
                <a:gd name="connsiteX195" fmla="*/ 1338521 w 2677922"/>
                <a:gd name="connsiteY195" fmla="*/ 2312867 h 2672762"/>
                <a:gd name="connsiteX196" fmla="*/ 2316814 w 2677922"/>
                <a:gd name="connsiteY196" fmla="*/ 1335605 h 2672762"/>
                <a:gd name="connsiteX197" fmla="*/ 1340068 w 2677922"/>
                <a:gd name="connsiteY197" fmla="*/ 359376 h 2672762"/>
                <a:gd name="connsiteX198" fmla="*/ 361775 w 2677922"/>
                <a:gd name="connsiteY198" fmla="*/ 1331994 h 2672762"/>
                <a:gd name="connsiteX199" fmla="*/ 1338521 w 2677922"/>
                <a:gd name="connsiteY199" fmla="*/ 2312867 h 267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2677922" h="2672762">
                  <a:moveTo>
                    <a:pt x="2538684" y="1897505"/>
                  </a:moveTo>
                  <a:cubicBezTo>
                    <a:pt x="2511337" y="1891313"/>
                    <a:pt x="2483990" y="1885121"/>
                    <a:pt x="2456643" y="1879446"/>
                  </a:cubicBezTo>
                  <a:cubicBezTo>
                    <a:pt x="2434456" y="1874286"/>
                    <a:pt x="2411753" y="1869642"/>
                    <a:pt x="2389566" y="1863966"/>
                  </a:cubicBezTo>
                  <a:cubicBezTo>
                    <a:pt x="2375119" y="1860354"/>
                    <a:pt x="2363767" y="1864482"/>
                    <a:pt x="2354479" y="1874802"/>
                  </a:cubicBezTo>
                  <a:cubicBezTo>
                    <a:pt x="2335389" y="1896989"/>
                    <a:pt x="2320425" y="1922272"/>
                    <a:pt x="2312170" y="1950651"/>
                  </a:cubicBezTo>
                  <a:cubicBezTo>
                    <a:pt x="2308042" y="1964066"/>
                    <a:pt x="2314234" y="1973869"/>
                    <a:pt x="2322489" y="1983157"/>
                  </a:cubicBezTo>
                  <a:cubicBezTo>
                    <a:pt x="2352416" y="2015664"/>
                    <a:pt x="2382858" y="2048170"/>
                    <a:pt x="2412785" y="2080161"/>
                  </a:cubicBezTo>
                  <a:cubicBezTo>
                    <a:pt x="2435488" y="2104412"/>
                    <a:pt x="2436520" y="2118859"/>
                    <a:pt x="2418461" y="2146722"/>
                  </a:cubicBezTo>
                  <a:cubicBezTo>
                    <a:pt x="2417429" y="2148270"/>
                    <a:pt x="2416397" y="2150334"/>
                    <a:pt x="2414849" y="2151882"/>
                  </a:cubicBezTo>
                  <a:cubicBezTo>
                    <a:pt x="2380795" y="2197804"/>
                    <a:pt x="2365831" y="2198320"/>
                    <a:pt x="2324037" y="2174585"/>
                  </a:cubicBezTo>
                  <a:cubicBezTo>
                    <a:pt x="2289982" y="2154978"/>
                    <a:pt x="2253864" y="2137434"/>
                    <a:pt x="2219294" y="2118859"/>
                  </a:cubicBezTo>
                  <a:cubicBezTo>
                    <a:pt x="2204846" y="2111120"/>
                    <a:pt x="2191431" y="2111120"/>
                    <a:pt x="2178531" y="2120407"/>
                  </a:cubicBezTo>
                  <a:cubicBezTo>
                    <a:pt x="2157892" y="2134855"/>
                    <a:pt x="2140349" y="2152398"/>
                    <a:pt x="2125386" y="2172521"/>
                  </a:cubicBezTo>
                  <a:cubicBezTo>
                    <a:pt x="2114550" y="2186968"/>
                    <a:pt x="2114034" y="2201416"/>
                    <a:pt x="2122806" y="2217411"/>
                  </a:cubicBezTo>
                  <a:cubicBezTo>
                    <a:pt x="2143961" y="2256109"/>
                    <a:pt x="2164600" y="2295323"/>
                    <a:pt x="2184723" y="2334538"/>
                  </a:cubicBezTo>
                  <a:cubicBezTo>
                    <a:pt x="2198655" y="2361885"/>
                    <a:pt x="2196591" y="2374268"/>
                    <a:pt x="2174404" y="2395423"/>
                  </a:cubicBezTo>
                  <a:cubicBezTo>
                    <a:pt x="2170792" y="2398519"/>
                    <a:pt x="2167696" y="2402131"/>
                    <a:pt x="2164084" y="2404711"/>
                  </a:cubicBezTo>
                  <a:cubicBezTo>
                    <a:pt x="2131062" y="2428962"/>
                    <a:pt x="2114034" y="2440829"/>
                    <a:pt x="2075336" y="2401615"/>
                  </a:cubicBezTo>
                  <a:cubicBezTo>
                    <a:pt x="2047473" y="2373236"/>
                    <a:pt x="2017547" y="2347953"/>
                    <a:pt x="1988652" y="2320606"/>
                  </a:cubicBezTo>
                  <a:cubicBezTo>
                    <a:pt x="1975236" y="2307707"/>
                    <a:pt x="1960789" y="2305127"/>
                    <a:pt x="1944277" y="2311835"/>
                  </a:cubicBezTo>
                  <a:cubicBezTo>
                    <a:pt x="1922607" y="2320606"/>
                    <a:pt x="1901968" y="2331958"/>
                    <a:pt x="1883392" y="2346405"/>
                  </a:cubicBezTo>
                  <a:cubicBezTo>
                    <a:pt x="1867913" y="2358273"/>
                    <a:pt x="1863785" y="2373236"/>
                    <a:pt x="1868429" y="2391811"/>
                  </a:cubicBezTo>
                  <a:cubicBezTo>
                    <a:pt x="1879264" y="2436701"/>
                    <a:pt x="1889584" y="2482107"/>
                    <a:pt x="1899388" y="2526997"/>
                  </a:cubicBezTo>
                  <a:cubicBezTo>
                    <a:pt x="1903516" y="2546604"/>
                    <a:pt x="1896808" y="2561568"/>
                    <a:pt x="1879264" y="2571887"/>
                  </a:cubicBezTo>
                  <a:cubicBezTo>
                    <a:pt x="1867397" y="2579111"/>
                    <a:pt x="1854498" y="2584787"/>
                    <a:pt x="1841082" y="2588915"/>
                  </a:cubicBezTo>
                  <a:cubicBezTo>
                    <a:pt x="1813736" y="2597686"/>
                    <a:pt x="1798256" y="2592526"/>
                    <a:pt x="1782777" y="2568276"/>
                  </a:cubicBezTo>
                  <a:cubicBezTo>
                    <a:pt x="1760074" y="2532157"/>
                    <a:pt x="1736855" y="2496555"/>
                    <a:pt x="1715184" y="2459404"/>
                  </a:cubicBezTo>
                  <a:cubicBezTo>
                    <a:pt x="1703316" y="2439281"/>
                    <a:pt x="1687837" y="2431542"/>
                    <a:pt x="1664618" y="2435669"/>
                  </a:cubicBezTo>
                  <a:cubicBezTo>
                    <a:pt x="1646043" y="2439281"/>
                    <a:pt x="1627984" y="2443925"/>
                    <a:pt x="1610440" y="2450117"/>
                  </a:cubicBezTo>
                  <a:cubicBezTo>
                    <a:pt x="1586190" y="2458888"/>
                    <a:pt x="1578450" y="2469208"/>
                    <a:pt x="1577418" y="2495007"/>
                  </a:cubicBezTo>
                  <a:cubicBezTo>
                    <a:pt x="1575870" y="2535769"/>
                    <a:pt x="1574838" y="2576015"/>
                    <a:pt x="1573806" y="2616777"/>
                  </a:cubicBezTo>
                  <a:cubicBezTo>
                    <a:pt x="1572774" y="2653928"/>
                    <a:pt x="1563487" y="2665795"/>
                    <a:pt x="1526852" y="2672503"/>
                  </a:cubicBezTo>
                  <a:cubicBezTo>
                    <a:pt x="1517049" y="2674567"/>
                    <a:pt x="1507245" y="2675599"/>
                    <a:pt x="1497441" y="2676115"/>
                  </a:cubicBezTo>
                  <a:cubicBezTo>
                    <a:pt x="1473191" y="2677663"/>
                    <a:pt x="1457711" y="2667859"/>
                    <a:pt x="1449972" y="2644124"/>
                  </a:cubicBezTo>
                  <a:cubicBezTo>
                    <a:pt x="1436040" y="2600782"/>
                    <a:pt x="1422624" y="2557956"/>
                    <a:pt x="1410241" y="2514614"/>
                  </a:cubicBezTo>
                  <a:cubicBezTo>
                    <a:pt x="1404565" y="2495007"/>
                    <a:pt x="1392698" y="2485719"/>
                    <a:pt x="1373091" y="2482623"/>
                  </a:cubicBezTo>
                  <a:cubicBezTo>
                    <a:pt x="1350388" y="2479527"/>
                    <a:pt x="1327685" y="2479527"/>
                    <a:pt x="1304982" y="2483139"/>
                  </a:cubicBezTo>
                  <a:cubicBezTo>
                    <a:pt x="1287955" y="2485719"/>
                    <a:pt x="1277119" y="2494491"/>
                    <a:pt x="1271959" y="2511518"/>
                  </a:cubicBezTo>
                  <a:cubicBezTo>
                    <a:pt x="1260092" y="2552280"/>
                    <a:pt x="1247192" y="2593042"/>
                    <a:pt x="1234293" y="2633805"/>
                  </a:cubicBezTo>
                  <a:cubicBezTo>
                    <a:pt x="1222941" y="2670439"/>
                    <a:pt x="1208494" y="2679727"/>
                    <a:pt x="1170828" y="2674567"/>
                  </a:cubicBezTo>
                  <a:cubicBezTo>
                    <a:pt x="1114070" y="2666827"/>
                    <a:pt x="1107362" y="2659087"/>
                    <a:pt x="1106847" y="2602330"/>
                  </a:cubicBezTo>
                  <a:cubicBezTo>
                    <a:pt x="1106331" y="2565180"/>
                    <a:pt x="1104783" y="2528545"/>
                    <a:pt x="1103751" y="2491395"/>
                  </a:cubicBezTo>
                  <a:cubicBezTo>
                    <a:pt x="1103234" y="2474368"/>
                    <a:pt x="1096527" y="2460952"/>
                    <a:pt x="1080532" y="2454244"/>
                  </a:cubicBezTo>
                  <a:cubicBezTo>
                    <a:pt x="1056281" y="2443925"/>
                    <a:pt x="1031514" y="2436701"/>
                    <a:pt x="1005199" y="2435153"/>
                  </a:cubicBezTo>
                  <a:cubicBezTo>
                    <a:pt x="989203" y="2434121"/>
                    <a:pt x="977852" y="2440313"/>
                    <a:pt x="969080" y="2454244"/>
                  </a:cubicBezTo>
                  <a:cubicBezTo>
                    <a:pt x="946894" y="2491395"/>
                    <a:pt x="923159" y="2527513"/>
                    <a:pt x="900456" y="2564148"/>
                  </a:cubicBezTo>
                  <a:cubicBezTo>
                    <a:pt x="882396" y="2593042"/>
                    <a:pt x="868465" y="2598202"/>
                    <a:pt x="836474" y="2587367"/>
                  </a:cubicBezTo>
                  <a:cubicBezTo>
                    <a:pt x="834926" y="2586851"/>
                    <a:pt x="833379" y="2586335"/>
                    <a:pt x="831830" y="2585819"/>
                  </a:cubicBezTo>
                  <a:cubicBezTo>
                    <a:pt x="782297" y="2565696"/>
                    <a:pt x="772493" y="2554344"/>
                    <a:pt x="785392" y="2504810"/>
                  </a:cubicBezTo>
                  <a:cubicBezTo>
                    <a:pt x="795196" y="2467144"/>
                    <a:pt x="802420" y="2428962"/>
                    <a:pt x="811707" y="2390779"/>
                  </a:cubicBezTo>
                  <a:cubicBezTo>
                    <a:pt x="816351" y="2371172"/>
                    <a:pt x="811191" y="2356209"/>
                    <a:pt x="794680" y="2344341"/>
                  </a:cubicBezTo>
                  <a:cubicBezTo>
                    <a:pt x="777137" y="2331958"/>
                    <a:pt x="759078" y="2321122"/>
                    <a:pt x="739470" y="2312351"/>
                  </a:cubicBezTo>
                  <a:cubicBezTo>
                    <a:pt x="720895" y="2304095"/>
                    <a:pt x="704900" y="2307191"/>
                    <a:pt x="689421" y="2321638"/>
                  </a:cubicBezTo>
                  <a:cubicBezTo>
                    <a:pt x="658462" y="2351049"/>
                    <a:pt x="626988" y="2379944"/>
                    <a:pt x="596029" y="2408838"/>
                  </a:cubicBezTo>
                  <a:cubicBezTo>
                    <a:pt x="572810" y="2431026"/>
                    <a:pt x="557847" y="2432057"/>
                    <a:pt x="530500" y="2415030"/>
                  </a:cubicBezTo>
                  <a:cubicBezTo>
                    <a:pt x="527404" y="2412966"/>
                    <a:pt x="524308" y="2410902"/>
                    <a:pt x="521212" y="2408838"/>
                  </a:cubicBezTo>
                  <a:cubicBezTo>
                    <a:pt x="481482" y="2380460"/>
                    <a:pt x="477870" y="2365496"/>
                    <a:pt x="500573" y="2322670"/>
                  </a:cubicBezTo>
                  <a:cubicBezTo>
                    <a:pt x="519148" y="2287584"/>
                    <a:pt x="537207" y="2252497"/>
                    <a:pt x="556298" y="2217927"/>
                  </a:cubicBezTo>
                  <a:cubicBezTo>
                    <a:pt x="566102" y="2199868"/>
                    <a:pt x="564555" y="2184388"/>
                    <a:pt x="552171" y="2168909"/>
                  </a:cubicBezTo>
                  <a:cubicBezTo>
                    <a:pt x="538756" y="2151882"/>
                    <a:pt x="523276" y="2136402"/>
                    <a:pt x="505733" y="2122987"/>
                  </a:cubicBezTo>
                  <a:cubicBezTo>
                    <a:pt x="490254" y="2111120"/>
                    <a:pt x="474774" y="2110088"/>
                    <a:pt x="457747" y="2119375"/>
                  </a:cubicBezTo>
                  <a:cubicBezTo>
                    <a:pt x="419564" y="2140014"/>
                    <a:pt x="380866" y="2160653"/>
                    <a:pt x="341652" y="2180777"/>
                  </a:cubicBezTo>
                  <a:cubicBezTo>
                    <a:pt x="314305" y="2195224"/>
                    <a:pt x="298310" y="2191612"/>
                    <a:pt x="278187" y="2168909"/>
                  </a:cubicBezTo>
                  <a:cubicBezTo>
                    <a:pt x="276639" y="2167361"/>
                    <a:pt x="275607" y="2165813"/>
                    <a:pt x="274059" y="2164265"/>
                  </a:cubicBezTo>
                  <a:cubicBezTo>
                    <a:pt x="238456" y="2122987"/>
                    <a:pt x="238972" y="2108540"/>
                    <a:pt x="276639" y="2069325"/>
                  </a:cubicBezTo>
                  <a:cubicBezTo>
                    <a:pt x="302954" y="2041463"/>
                    <a:pt x="327721" y="2013084"/>
                    <a:pt x="354551" y="1986253"/>
                  </a:cubicBezTo>
                  <a:cubicBezTo>
                    <a:pt x="367967" y="1972322"/>
                    <a:pt x="370547" y="1957874"/>
                    <a:pt x="363839" y="1940847"/>
                  </a:cubicBezTo>
                  <a:cubicBezTo>
                    <a:pt x="355067" y="1918660"/>
                    <a:pt x="342684" y="1898021"/>
                    <a:pt x="328237" y="1878930"/>
                  </a:cubicBezTo>
                  <a:cubicBezTo>
                    <a:pt x="316369" y="1863450"/>
                    <a:pt x="300374" y="1861902"/>
                    <a:pt x="283347" y="1866030"/>
                  </a:cubicBezTo>
                  <a:cubicBezTo>
                    <a:pt x="245680" y="1874802"/>
                    <a:pt x="208530" y="1883573"/>
                    <a:pt x="170864" y="1891829"/>
                  </a:cubicBezTo>
                  <a:cubicBezTo>
                    <a:pt x="165704" y="1892861"/>
                    <a:pt x="160544" y="1894409"/>
                    <a:pt x="155900" y="1895441"/>
                  </a:cubicBezTo>
                  <a:cubicBezTo>
                    <a:pt x="127521" y="1900601"/>
                    <a:pt x="113074" y="1893893"/>
                    <a:pt x="100175" y="1868094"/>
                  </a:cubicBezTo>
                  <a:cubicBezTo>
                    <a:pt x="95531" y="1858291"/>
                    <a:pt x="90887" y="1848487"/>
                    <a:pt x="87275" y="1838168"/>
                  </a:cubicBezTo>
                  <a:cubicBezTo>
                    <a:pt x="77988" y="1810821"/>
                    <a:pt x="83147" y="1795341"/>
                    <a:pt x="107915" y="1779862"/>
                  </a:cubicBezTo>
                  <a:cubicBezTo>
                    <a:pt x="143001" y="1757675"/>
                    <a:pt x="178603" y="1735488"/>
                    <a:pt x="213690" y="1713817"/>
                  </a:cubicBezTo>
                  <a:cubicBezTo>
                    <a:pt x="241552" y="1696274"/>
                    <a:pt x="245680" y="1686470"/>
                    <a:pt x="238972" y="1654480"/>
                  </a:cubicBezTo>
                  <a:cubicBezTo>
                    <a:pt x="234845" y="1636420"/>
                    <a:pt x="230201" y="1617845"/>
                    <a:pt x="222977" y="1600818"/>
                  </a:cubicBezTo>
                  <a:cubicBezTo>
                    <a:pt x="215753" y="1583791"/>
                    <a:pt x="203370" y="1575535"/>
                    <a:pt x="184279" y="1575019"/>
                  </a:cubicBezTo>
                  <a:cubicBezTo>
                    <a:pt x="142485" y="1574503"/>
                    <a:pt x="101207" y="1572955"/>
                    <a:pt x="59413" y="1571407"/>
                  </a:cubicBezTo>
                  <a:cubicBezTo>
                    <a:pt x="21746" y="1570375"/>
                    <a:pt x="10395" y="1560572"/>
                    <a:pt x="3687" y="1524453"/>
                  </a:cubicBezTo>
                  <a:cubicBezTo>
                    <a:pt x="3171" y="1520841"/>
                    <a:pt x="2139" y="1517230"/>
                    <a:pt x="1623" y="1513618"/>
                  </a:cubicBezTo>
                  <a:cubicBezTo>
                    <a:pt x="-4053" y="1467696"/>
                    <a:pt x="3687" y="1455828"/>
                    <a:pt x="48577" y="1442413"/>
                  </a:cubicBezTo>
                  <a:cubicBezTo>
                    <a:pt x="85727" y="1431061"/>
                    <a:pt x="122877" y="1418678"/>
                    <a:pt x="160544" y="1408358"/>
                  </a:cubicBezTo>
                  <a:cubicBezTo>
                    <a:pt x="181183" y="1402683"/>
                    <a:pt x="192018" y="1390815"/>
                    <a:pt x="194083" y="1370692"/>
                  </a:cubicBezTo>
                  <a:cubicBezTo>
                    <a:pt x="196147" y="1346957"/>
                    <a:pt x="197178" y="1322706"/>
                    <a:pt x="192534" y="1298971"/>
                  </a:cubicBezTo>
                  <a:cubicBezTo>
                    <a:pt x="189954" y="1283492"/>
                    <a:pt x="181183" y="1274204"/>
                    <a:pt x="166220" y="1269560"/>
                  </a:cubicBezTo>
                  <a:cubicBezTo>
                    <a:pt x="126490" y="1257693"/>
                    <a:pt x="86759" y="1245310"/>
                    <a:pt x="47029" y="1232926"/>
                  </a:cubicBezTo>
                  <a:cubicBezTo>
                    <a:pt x="3687" y="1219511"/>
                    <a:pt x="-957" y="1212287"/>
                    <a:pt x="1623" y="1166881"/>
                  </a:cubicBezTo>
                  <a:cubicBezTo>
                    <a:pt x="2139" y="1157593"/>
                    <a:pt x="4203" y="1148306"/>
                    <a:pt x="6267" y="1139534"/>
                  </a:cubicBezTo>
                  <a:cubicBezTo>
                    <a:pt x="12459" y="1116831"/>
                    <a:pt x="25358" y="1106512"/>
                    <a:pt x="49093" y="1105480"/>
                  </a:cubicBezTo>
                  <a:cubicBezTo>
                    <a:pt x="87791" y="1103932"/>
                    <a:pt x="125974" y="1102900"/>
                    <a:pt x="164672" y="1101868"/>
                  </a:cubicBezTo>
                  <a:cubicBezTo>
                    <a:pt x="170348" y="1101868"/>
                    <a:pt x="176023" y="1101352"/>
                    <a:pt x="181699" y="1101352"/>
                  </a:cubicBezTo>
                  <a:cubicBezTo>
                    <a:pt x="207498" y="1102384"/>
                    <a:pt x="220913" y="1087936"/>
                    <a:pt x="227621" y="1065233"/>
                  </a:cubicBezTo>
                  <a:cubicBezTo>
                    <a:pt x="232781" y="1048206"/>
                    <a:pt x="237425" y="1031179"/>
                    <a:pt x="241036" y="1014152"/>
                  </a:cubicBezTo>
                  <a:cubicBezTo>
                    <a:pt x="245680" y="990417"/>
                    <a:pt x="240005" y="979065"/>
                    <a:pt x="219366" y="965650"/>
                  </a:cubicBezTo>
                  <a:cubicBezTo>
                    <a:pt x="184279" y="943463"/>
                    <a:pt x="148676" y="921276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210042" y="-3872"/>
                    <a:pt x="1222426" y="1804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2"/>
                    <a:pt x="2498437" y="942947"/>
                    <a:pt x="2461287" y="964102"/>
                  </a:cubicBezTo>
                  <a:cubicBezTo>
                    <a:pt x="2440132" y="976485"/>
                    <a:pt x="2434456" y="992997"/>
                    <a:pt x="2438068" y="1014668"/>
                  </a:cubicBezTo>
                  <a:cubicBezTo>
                    <a:pt x="2441164" y="1034791"/>
                    <a:pt x="2446840" y="1054398"/>
                    <a:pt x="2454063" y="1073489"/>
                  </a:cubicBezTo>
                  <a:cubicBezTo>
                    <a:pt x="2460771" y="1091032"/>
                    <a:pt x="2472638" y="1100320"/>
                    <a:pt x="2492762" y="1100836"/>
                  </a:cubicBezTo>
                  <a:cubicBezTo>
                    <a:pt x="2538168" y="1101352"/>
                    <a:pt x="2583058" y="1104448"/>
                    <a:pt x="2628464" y="1105996"/>
                  </a:cubicBezTo>
                  <a:cubicBezTo>
                    <a:pt x="2653230" y="1107028"/>
                    <a:pt x="2665614" y="1116831"/>
                    <a:pt x="2672322" y="1140566"/>
                  </a:cubicBezTo>
                  <a:cubicBezTo>
                    <a:pt x="2676449" y="1153982"/>
                    <a:pt x="2677998" y="1167913"/>
                    <a:pt x="2677998" y="1182360"/>
                  </a:cubicBezTo>
                  <a:cubicBezTo>
                    <a:pt x="2677998" y="1210223"/>
                    <a:pt x="2670258" y="1221575"/>
                    <a:pt x="2644459" y="1229830"/>
                  </a:cubicBezTo>
                  <a:cubicBezTo>
                    <a:pt x="2603697" y="1242730"/>
                    <a:pt x="2562934" y="1255113"/>
                    <a:pt x="2522172" y="1267497"/>
                  </a:cubicBezTo>
                  <a:cubicBezTo>
                    <a:pt x="2492762" y="1276268"/>
                    <a:pt x="2485022" y="1285556"/>
                    <a:pt x="2483990" y="1315998"/>
                  </a:cubicBezTo>
                  <a:cubicBezTo>
                    <a:pt x="2483474" y="1337153"/>
                    <a:pt x="2481926" y="1358824"/>
                    <a:pt x="2486570" y="1379980"/>
                  </a:cubicBezTo>
                  <a:cubicBezTo>
                    <a:pt x="2489666" y="1394427"/>
                    <a:pt x="2498437" y="1403199"/>
                    <a:pt x="2512885" y="1407842"/>
                  </a:cubicBezTo>
                  <a:cubicBezTo>
                    <a:pt x="2555711" y="1420742"/>
                    <a:pt x="2598537" y="1433641"/>
                    <a:pt x="2641363" y="1447057"/>
                  </a:cubicBezTo>
                  <a:cubicBezTo>
                    <a:pt x="2671290" y="1456344"/>
                    <a:pt x="2678514" y="1466664"/>
                    <a:pt x="2677998" y="1498138"/>
                  </a:cubicBezTo>
                  <a:cubicBezTo>
                    <a:pt x="2677998" y="1501234"/>
                    <a:pt x="2677998" y="1504330"/>
                    <a:pt x="2677998" y="1507426"/>
                  </a:cubicBezTo>
                  <a:cubicBezTo>
                    <a:pt x="2675934" y="1555928"/>
                    <a:pt x="2660454" y="1571407"/>
                    <a:pt x="2611952" y="1572955"/>
                  </a:cubicBezTo>
                  <a:cubicBezTo>
                    <a:pt x="2571190" y="1573987"/>
                    <a:pt x="2530944" y="1576051"/>
                    <a:pt x="2490182" y="1576567"/>
                  </a:cubicBezTo>
                  <a:cubicBezTo>
                    <a:pt x="2474702" y="1577083"/>
                    <a:pt x="2463867" y="1583791"/>
                    <a:pt x="2457675" y="1596690"/>
                  </a:cubicBezTo>
                  <a:cubicBezTo>
                    <a:pt x="2446324" y="1620941"/>
                    <a:pt x="2439100" y="1646224"/>
                    <a:pt x="2437036" y="1673055"/>
                  </a:cubicBezTo>
                  <a:cubicBezTo>
                    <a:pt x="2435488" y="1690082"/>
                    <a:pt x="2442712" y="1701434"/>
                    <a:pt x="2457159" y="1710205"/>
                  </a:cubicBezTo>
                  <a:cubicBezTo>
                    <a:pt x="2493278" y="1732392"/>
                    <a:pt x="2528880" y="1754579"/>
                    <a:pt x="2564483" y="1777282"/>
                  </a:cubicBezTo>
                  <a:cubicBezTo>
                    <a:pt x="2596989" y="1797405"/>
                    <a:pt x="2601117" y="1809789"/>
                    <a:pt x="2588733" y="1845907"/>
                  </a:cubicBezTo>
                  <a:cubicBezTo>
                    <a:pt x="2584606" y="1858291"/>
                    <a:pt x="2578930" y="1870158"/>
                    <a:pt x="2571706" y="1880994"/>
                  </a:cubicBezTo>
                  <a:cubicBezTo>
                    <a:pt x="2564998" y="1890797"/>
                    <a:pt x="2554163" y="1897505"/>
                    <a:pt x="2538684" y="1897505"/>
                  </a:cubicBezTo>
                  <a:close/>
                  <a:moveTo>
                    <a:pt x="1338521" y="2312867"/>
                  </a:moveTo>
                  <a:cubicBezTo>
                    <a:pt x="1869461" y="2314931"/>
                    <a:pt x="2317329" y="1887701"/>
                    <a:pt x="2316814" y="1335605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ubicBezTo>
                    <a:pt x="796228" y="358860"/>
                    <a:pt x="363839" y="794861"/>
                    <a:pt x="361775" y="1331994"/>
                  </a:cubicBezTo>
                  <a:cubicBezTo>
                    <a:pt x="359711" y="1882026"/>
                    <a:pt x="806032" y="2314415"/>
                    <a:pt x="1338521" y="2312867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2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</a:endParaRPr>
            </a:p>
          </p:txBody>
        </p:sp>
        <p:sp>
          <p:nvSpPr>
            <p:cNvPr id="316" name="Freeform: Shape 43">
              <a:extLst>
                <a:ext uri="{FF2B5EF4-FFF2-40B4-BE49-F238E27FC236}">
                  <a16:creationId xmlns="" xmlns:a16="http://schemas.microsoft.com/office/drawing/2014/main" id="{C632652F-53FB-4ED5-8573-10D0B9DDDCEB}"/>
                </a:ext>
              </a:extLst>
            </p:cNvPr>
            <p:cNvSpPr/>
            <p:nvPr/>
          </p:nvSpPr>
          <p:spPr>
            <a:xfrm>
              <a:off x="7628244" y="2084297"/>
              <a:ext cx="1757326" cy="1752551"/>
            </a:xfrm>
            <a:custGeom>
              <a:avLst/>
              <a:gdLst>
                <a:gd name="connsiteX0" fmla="*/ 30 w 1898796"/>
                <a:gd name="connsiteY0" fmla="*/ 947852 h 1893636"/>
                <a:gd name="connsiteX1" fmla="*/ 950461 w 1898796"/>
                <a:gd name="connsiteY1" fmla="*/ 2 h 1893636"/>
                <a:gd name="connsiteX2" fmla="*/ 1898827 w 1898796"/>
                <a:gd name="connsiteY2" fmla="*/ 950948 h 1893636"/>
                <a:gd name="connsiteX3" fmla="*/ 946849 w 1898796"/>
                <a:gd name="connsiteY3" fmla="*/ 1898283 h 1893636"/>
                <a:gd name="connsiteX4" fmla="*/ 30 w 1898796"/>
                <a:gd name="connsiteY4" fmla="*/ 947852 h 1893636"/>
                <a:gd name="connsiteX5" fmla="*/ 1187811 w 1898796"/>
                <a:gd name="connsiteY5" fmla="*/ 949916 h 1893636"/>
                <a:gd name="connsiteX6" fmla="*/ 949429 w 1898796"/>
                <a:gd name="connsiteY6" fmla="*/ 710503 h 1893636"/>
                <a:gd name="connsiteX7" fmla="*/ 710532 w 1898796"/>
                <a:gd name="connsiteY7" fmla="*/ 948368 h 1893636"/>
                <a:gd name="connsiteX8" fmla="*/ 948397 w 1898796"/>
                <a:gd name="connsiteY8" fmla="*/ 1188298 h 1893636"/>
                <a:gd name="connsiteX9" fmla="*/ 1187811 w 1898796"/>
                <a:gd name="connsiteY9" fmla="*/ 949916 h 189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796" h="1893636">
                  <a:moveTo>
                    <a:pt x="30" y="947852"/>
                  </a:moveTo>
                  <a:cubicBezTo>
                    <a:pt x="-3065" y="428263"/>
                    <a:pt x="426228" y="-1030"/>
                    <a:pt x="950461" y="2"/>
                  </a:cubicBezTo>
                  <a:cubicBezTo>
                    <a:pt x="1472114" y="1034"/>
                    <a:pt x="1899859" y="427747"/>
                    <a:pt x="1898827" y="950948"/>
                  </a:cubicBezTo>
                  <a:cubicBezTo>
                    <a:pt x="1897795" y="1468473"/>
                    <a:pt x="1477790" y="1899315"/>
                    <a:pt x="946849" y="1898283"/>
                  </a:cubicBezTo>
                  <a:cubicBezTo>
                    <a:pt x="411781" y="1896735"/>
                    <a:pt x="-4097" y="1460218"/>
                    <a:pt x="30" y="947852"/>
                  </a:cubicBezTo>
                  <a:close/>
                  <a:moveTo>
                    <a:pt x="1187811" y="949916"/>
                  </a:moveTo>
                  <a:cubicBezTo>
                    <a:pt x="1188327" y="817310"/>
                    <a:pt x="1084099" y="710503"/>
                    <a:pt x="949429" y="710503"/>
                  </a:cubicBezTo>
                  <a:cubicBezTo>
                    <a:pt x="805987" y="710503"/>
                    <a:pt x="710015" y="828146"/>
                    <a:pt x="710532" y="948368"/>
                  </a:cubicBezTo>
                  <a:cubicBezTo>
                    <a:pt x="711048" y="1081490"/>
                    <a:pt x="815791" y="1188298"/>
                    <a:pt x="948397" y="1188298"/>
                  </a:cubicBezTo>
                  <a:cubicBezTo>
                    <a:pt x="1081003" y="1188298"/>
                    <a:pt x="1187294" y="1083038"/>
                    <a:pt x="1187811" y="94991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2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</a:endParaRPr>
            </a:p>
          </p:txBody>
        </p:sp>
      </p:grpSp>
      <p:sp>
        <p:nvSpPr>
          <p:cNvPr id="317" name="Round Same Side Corner Rectangle 8">
            <a:extLst>
              <a:ext uri="{FF2B5EF4-FFF2-40B4-BE49-F238E27FC236}">
                <a16:creationId xmlns=""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4961773" y="1812191"/>
            <a:ext cx="233759" cy="23340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94"/>
          </a:p>
        </p:txBody>
      </p:sp>
      <p:sp>
        <p:nvSpPr>
          <p:cNvPr id="324" name="Rectangle 323"/>
          <p:cNvSpPr/>
          <p:nvPr/>
        </p:nvSpPr>
        <p:spPr>
          <a:xfrm>
            <a:off x="6907813" y="3353097"/>
            <a:ext cx="168507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800" b="1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Skill Test &amp; </a:t>
            </a:r>
          </a:p>
          <a:p>
            <a:pPr algn="ctr"/>
            <a:r>
              <a:rPr lang="en-US" sz="1800" b="1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Patrol Online </a:t>
            </a:r>
            <a:endParaRPr lang="en-US" sz="1800" b="1" cap="none" spc="0" dirty="0">
              <a:ln w="10160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pSp>
        <p:nvGrpSpPr>
          <p:cNvPr id="326" name="Group 325">
            <a:extLst>
              <a:ext uri="{FF2B5EF4-FFF2-40B4-BE49-F238E27FC236}">
                <a16:creationId xmlns="" xmlns:a16="http://schemas.microsoft.com/office/drawing/2014/main" id="{F9236A37-155E-4EAD-BFDE-9FCD0CCCF938}"/>
              </a:ext>
            </a:extLst>
          </p:cNvPr>
          <p:cNvGrpSpPr/>
          <p:nvPr/>
        </p:nvGrpSpPr>
        <p:grpSpPr>
          <a:xfrm>
            <a:off x="4356510" y="4053718"/>
            <a:ext cx="272830" cy="232308"/>
            <a:chOff x="9418332" y="2951963"/>
            <a:chExt cx="1418527" cy="924278"/>
          </a:xfrm>
          <a:solidFill>
            <a:schemeClr val="bg1"/>
          </a:solidFill>
        </p:grpSpPr>
        <p:grpSp>
          <p:nvGrpSpPr>
            <p:cNvPr id="327" name="Group 326">
              <a:extLst>
                <a:ext uri="{FF2B5EF4-FFF2-40B4-BE49-F238E27FC236}">
                  <a16:creationId xmlns="" xmlns:a16="http://schemas.microsoft.com/office/drawing/2014/main" id="{A6BC5F90-3269-468C-B5BE-0A4FF029D6D7}"/>
                </a:ext>
              </a:extLst>
            </p:cNvPr>
            <p:cNvGrpSpPr/>
            <p:nvPr/>
          </p:nvGrpSpPr>
          <p:grpSpPr>
            <a:xfrm>
              <a:off x="9418332" y="2965177"/>
              <a:ext cx="1377929" cy="911064"/>
              <a:chOff x="9418332" y="2965177"/>
              <a:chExt cx="1377929" cy="911064"/>
            </a:xfrm>
            <a:grpFill/>
          </p:grpSpPr>
          <p:grpSp>
            <p:nvGrpSpPr>
              <p:cNvPr id="329" name="Group 328">
                <a:extLst>
                  <a:ext uri="{FF2B5EF4-FFF2-40B4-BE49-F238E27FC236}">
                    <a16:creationId xmlns="" xmlns:a16="http://schemas.microsoft.com/office/drawing/2014/main" id="{BC7E6FDF-D630-4AE0-B3DF-210DE0441231}"/>
                  </a:ext>
                </a:extLst>
              </p:cNvPr>
              <p:cNvGrpSpPr/>
              <p:nvPr/>
            </p:nvGrpSpPr>
            <p:grpSpPr>
              <a:xfrm>
                <a:off x="9418332" y="2965177"/>
                <a:ext cx="1377929" cy="911064"/>
                <a:chOff x="330241" y="1526834"/>
                <a:chExt cx="2145289" cy="1418430"/>
              </a:xfrm>
              <a:grpFill/>
            </p:grpSpPr>
            <p:sp>
              <p:nvSpPr>
                <p:cNvPr id="333" name="Freeform: Shape 324">
                  <a:extLst>
                    <a:ext uri="{FF2B5EF4-FFF2-40B4-BE49-F238E27FC236}">
                      <a16:creationId xmlns="" xmlns:a16="http://schemas.microsoft.com/office/drawing/2014/main" id="{27B56950-7918-4EB6-A790-AF0F50FEEC08}"/>
                    </a:ext>
                  </a:extLst>
                </p:cNvPr>
                <p:cNvSpPr/>
                <p:nvPr/>
              </p:nvSpPr>
              <p:spPr>
                <a:xfrm rot="5400000">
                  <a:off x="607683" y="1387173"/>
                  <a:ext cx="1061847" cy="1341169"/>
                </a:xfrm>
                <a:custGeom>
                  <a:avLst/>
                  <a:gdLst>
                    <a:gd name="connsiteX0" fmla="*/ 855467 w 1318389"/>
                    <a:gd name="connsiteY0" fmla="*/ 1312844 h 1665195"/>
                    <a:gd name="connsiteX1" fmla="*/ 898407 w 1318389"/>
                    <a:gd name="connsiteY1" fmla="*/ 1355784 h 1665195"/>
                    <a:gd name="connsiteX2" fmla="*/ 941347 w 1318389"/>
                    <a:gd name="connsiteY2" fmla="*/ 1312844 h 1665195"/>
                    <a:gd name="connsiteX3" fmla="*/ 898407 w 1318389"/>
                    <a:gd name="connsiteY3" fmla="*/ 1269904 h 1665195"/>
                    <a:gd name="connsiteX4" fmla="*/ 855467 w 1318389"/>
                    <a:gd name="connsiteY4" fmla="*/ 1312844 h 1665195"/>
                    <a:gd name="connsiteX5" fmla="*/ 362769 w 1318389"/>
                    <a:gd name="connsiteY5" fmla="*/ 236590 h 1665195"/>
                    <a:gd name="connsiteX6" fmla="*/ 405229 w 1318389"/>
                    <a:gd name="connsiteY6" fmla="*/ 279050 h 1665195"/>
                    <a:gd name="connsiteX7" fmla="*/ 447689 w 1318389"/>
                    <a:gd name="connsiteY7" fmla="*/ 236590 h 1665195"/>
                    <a:gd name="connsiteX8" fmla="*/ 405229 w 1318389"/>
                    <a:gd name="connsiteY8" fmla="*/ 194130 h 1665195"/>
                    <a:gd name="connsiteX9" fmla="*/ 362769 w 1318389"/>
                    <a:gd name="connsiteY9" fmla="*/ 236590 h 1665195"/>
                    <a:gd name="connsiteX10" fmla="*/ 348187 w 1318389"/>
                    <a:gd name="connsiteY10" fmla="*/ 1312844 h 1665195"/>
                    <a:gd name="connsiteX11" fmla="*/ 391127 w 1318389"/>
                    <a:gd name="connsiteY11" fmla="*/ 1355784 h 1665195"/>
                    <a:gd name="connsiteX12" fmla="*/ 434066 w 1318389"/>
                    <a:gd name="connsiteY12" fmla="*/ 1312844 h 1665195"/>
                    <a:gd name="connsiteX13" fmla="*/ 391127 w 1318389"/>
                    <a:gd name="connsiteY13" fmla="*/ 1269904 h 1665195"/>
                    <a:gd name="connsiteX14" fmla="*/ 348187 w 1318389"/>
                    <a:gd name="connsiteY14" fmla="*/ 1312844 h 1665195"/>
                    <a:gd name="connsiteX15" fmla="*/ 81655 w 1318389"/>
                    <a:gd name="connsiteY15" fmla="*/ 873373 h 1665195"/>
                    <a:gd name="connsiteX16" fmla="*/ 124595 w 1318389"/>
                    <a:gd name="connsiteY16" fmla="*/ 916313 h 1665195"/>
                    <a:gd name="connsiteX17" fmla="*/ 167534 w 1318389"/>
                    <a:gd name="connsiteY17" fmla="*/ 873373 h 1665195"/>
                    <a:gd name="connsiteX18" fmla="*/ 124595 w 1318389"/>
                    <a:gd name="connsiteY18" fmla="*/ 830433 h 1665195"/>
                    <a:gd name="connsiteX19" fmla="*/ 81655 w 1318389"/>
                    <a:gd name="connsiteY19" fmla="*/ 873373 h 1665195"/>
                    <a:gd name="connsiteX20" fmla="*/ 898 w 1318389"/>
                    <a:gd name="connsiteY20" fmla="*/ 878256 h 1665195"/>
                    <a:gd name="connsiteX21" fmla="*/ 59313 w 1318389"/>
                    <a:gd name="connsiteY21" fmla="*/ 760898 h 1665195"/>
                    <a:gd name="connsiteX22" fmla="*/ 60023 w 1318389"/>
                    <a:gd name="connsiteY22" fmla="*/ 760660 h 1665195"/>
                    <a:gd name="connsiteX23" fmla="*/ 301509 w 1318389"/>
                    <a:gd name="connsiteY23" fmla="*/ 256655 h 1665195"/>
                    <a:gd name="connsiteX24" fmla="*/ 300401 w 1318389"/>
                    <a:gd name="connsiteY24" fmla="*/ 253678 h 1665195"/>
                    <a:gd name="connsiteX25" fmla="*/ 392815 w 1318389"/>
                    <a:gd name="connsiteY25" fmla="*/ 125792 h 1665195"/>
                    <a:gd name="connsiteX26" fmla="*/ 426561 w 1318389"/>
                    <a:gd name="connsiteY26" fmla="*/ 127298 h 1665195"/>
                    <a:gd name="connsiteX27" fmla="*/ 501833 w 1318389"/>
                    <a:gd name="connsiteY27" fmla="*/ 25203 h 1665195"/>
                    <a:gd name="connsiteX28" fmla="*/ 659591 w 1318389"/>
                    <a:gd name="connsiteY28" fmla="*/ 0 h 1665195"/>
                    <a:gd name="connsiteX29" fmla="*/ 767873 w 1318389"/>
                    <a:gd name="connsiteY29" fmla="*/ 94280 h 1665195"/>
                    <a:gd name="connsiteX30" fmla="*/ 773474 w 1318389"/>
                    <a:gd name="connsiteY30" fmla="*/ 129752 h 1665195"/>
                    <a:gd name="connsiteX31" fmla="*/ 750137 w 1318389"/>
                    <a:gd name="connsiteY31" fmla="*/ 133486 h 1665195"/>
                    <a:gd name="connsiteX32" fmla="*/ 643721 w 1318389"/>
                    <a:gd name="connsiteY32" fmla="*/ 50407 h 1665195"/>
                    <a:gd name="connsiteX33" fmla="*/ 528905 w 1318389"/>
                    <a:gd name="connsiteY33" fmla="*/ 68143 h 1665195"/>
                    <a:gd name="connsiteX34" fmla="*/ 477195 w 1318389"/>
                    <a:gd name="connsiteY34" fmla="*/ 147376 h 1665195"/>
                    <a:gd name="connsiteX35" fmla="*/ 504919 w 1318389"/>
                    <a:gd name="connsiteY35" fmla="*/ 176856 h 1665195"/>
                    <a:gd name="connsiteX36" fmla="*/ 520701 w 1318389"/>
                    <a:gd name="connsiteY36" fmla="*/ 218206 h 1665195"/>
                    <a:gd name="connsiteX37" fmla="*/ 520838 w 1318389"/>
                    <a:gd name="connsiteY37" fmla="*/ 251739 h 1665195"/>
                    <a:gd name="connsiteX38" fmla="*/ 512601 w 1318389"/>
                    <a:gd name="connsiteY38" fmla="*/ 279384 h 1665195"/>
                    <a:gd name="connsiteX39" fmla="*/ 572778 w 1318389"/>
                    <a:gd name="connsiteY39" fmla="*/ 326714 h 1665195"/>
                    <a:gd name="connsiteX40" fmla="*/ 687595 w 1318389"/>
                    <a:gd name="connsiteY40" fmla="*/ 308045 h 1665195"/>
                    <a:gd name="connsiteX41" fmla="*/ 763207 w 1318389"/>
                    <a:gd name="connsiteY41" fmla="*/ 196028 h 1665195"/>
                    <a:gd name="connsiteX42" fmla="*/ 785610 w 1318389"/>
                    <a:gd name="connsiteY42" fmla="*/ 192294 h 1665195"/>
                    <a:gd name="connsiteX43" fmla="*/ 791211 w 1318389"/>
                    <a:gd name="connsiteY43" fmla="*/ 227766 h 1665195"/>
                    <a:gd name="connsiteX44" fmla="*/ 718400 w 1318389"/>
                    <a:gd name="connsiteY44" fmla="*/ 350984 h 1665195"/>
                    <a:gd name="connsiteX45" fmla="*/ 560643 w 1318389"/>
                    <a:gd name="connsiteY45" fmla="*/ 376188 h 1665195"/>
                    <a:gd name="connsiteX46" fmla="*/ 481653 w 1318389"/>
                    <a:gd name="connsiteY46" fmla="*/ 320430 h 1665195"/>
                    <a:gd name="connsiteX47" fmla="*/ 469637 w 1318389"/>
                    <a:gd name="connsiteY47" fmla="*/ 330704 h 1665195"/>
                    <a:gd name="connsiteX48" fmla="*/ 462283 w 1318389"/>
                    <a:gd name="connsiteY48" fmla="*/ 333441 h 1665195"/>
                    <a:gd name="connsiteX49" fmla="*/ 252808 w 1318389"/>
                    <a:gd name="connsiteY49" fmla="*/ 858867 h 1665195"/>
                    <a:gd name="connsiteX50" fmla="*/ 444434 w 1318389"/>
                    <a:gd name="connsiteY50" fmla="*/ 1190772 h 1665195"/>
                    <a:gd name="connsiteX51" fmla="*/ 801245 w 1318389"/>
                    <a:gd name="connsiteY51" fmla="*/ 1187463 h 1665195"/>
                    <a:gd name="connsiteX52" fmla="*/ 801245 w 1318389"/>
                    <a:gd name="connsiteY52" fmla="*/ 1116815 h 1665195"/>
                    <a:gd name="connsiteX53" fmla="*/ 890858 w 1318389"/>
                    <a:gd name="connsiteY53" fmla="*/ 1027202 h 1665195"/>
                    <a:gd name="connsiteX54" fmla="*/ 1200123 w 1318389"/>
                    <a:gd name="connsiteY54" fmla="*/ 1027202 h 1665195"/>
                    <a:gd name="connsiteX55" fmla="*/ 1205949 w 1318389"/>
                    <a:gd name="connsiteY55" fmla="*/ 998361 h 1665195"/>
                    <a:gd name="connsiteX56" fmla="*/ 1288518 w 1318389"/>
                    <a:gd name="connsiteY56" fmla="*/ 943622 h 1665195"/>
                    <a:gd name="connsiteX57" fmla="*/ 1318389 w 1318389"/>
                    <a:gd name="connsiteY57" fmla="*/ 974426 h 1665195"/>
                    <a:gd name="connsiteX58" fmla="*/ 1318389 w 1318389"/>
                    <a:gd name="connsiteY58" fmla="*/ 1635324 h 1665195"/>
                    <a:gd name="connsiteX59" fmla="*/ 1288518 w 1318389"/>
                    <a:gd name="connsiteY59" fmla="*/ 1665195 h 1665195"/>
                    <a:gd name="connsiteX60" fmla="*/ 1205949 w 1318389"/>
                    <a:gd name="connsiteY60" fmla="*/ 1610455 h 1665195"/>
                    <a:gd name="connsiteX61" fmla="*/ 1203531 w 1318389"/>
                    <a:gd name="connsiteY61" fmla="*/ 1598487 h 1665195"/>
                    <a:gd name="connsiteX62" fmla="*/ 890858 w 1318389"/>
                    <a:gd name="connsiteY62" fmla="*/ 1598487 h 1665195"/>
                    <a:gd name="connsiteX63" fmla="*/ 801245 w 1318389"/>
                    <a:gd name="connsiteY63" fmla="*/ 1508873 h 1665195"/>
                    <a:gd name="connsiteX64" fmla="*/ 801245 w 1318389"/>
                    <a:gd name="connsiteY64" fmla="*/ 1426032 h 1665195"/>
                    <a:gd name="connsiteX65" fmla="*/ 379661 w 1318389"/>
                    <a:gd name="connsiteY65" fmla="*/ 1429942 h 1665195"/>
                    <a:gd name="connsiteX66" fmla="*/ 294951 w 1318389"/>
                    <a:gd name="connsiteY66" fmla="*/ 1395390 h 1665195"/>
                    <a:gd name="connsiteX67" fmla="*/ 270560 w 1318389"/>
                    <a:gd name="connsiteY67" fmla="*/ 1359849 h 1665195"/>
                    <a:gd name="connsiteX68" fmla="*/ 263688 w 1318389"/>
                    <a:gd name="connsiteY68" fmla="*/ 1352058 h 1665195"/>
                    <a:gd name="connsiteX69" fmla="*/ 15908 w 1318389"/>
                    <a:gd name="connsiteY69" fmla="*/ 922891 h 1665195"/>
                    <a:gd name="connsiteX70" fmla="*/ 898 w 1318389"/>
                    <a:gd name="connsiteY70" fmla="*/ 878256 h 1665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</a:cxnLst>
                  <a:rect l="l" t="t" r="r" b="b"/>
                  <a:pathLst>
                    <a:path w="1318389" h="1665195">
                      <a:moveTo>
                        <a:pt x="855467" y="1312844"/>
                      </a:moveTo>
                      <a:cubicBezTo>
                        <a:pt x="855467" y="1336181"/>
                        <a:pt x="875070" y="1355784"/>
                        <a:pt x="898407" y="1355784"/>
                      </a:cubicBezTo>
                      <a:cubicBezTo>
                        <a:pt x="921743" y="1355784"/>
                        <a:pt x="941347" y="1336181"/>
                        <a:pt x="941347" y="1312844"/>
                      </a:cubicBezTo>
                      <a:cubicBezTo>
                        <a:pt x="941347" y="1289508"/>
                        <a:pt x="921743" y="1269904"/>
                        <a:pt x="898407" y="1269904"/>
                      </a:cubicBezTo>
                      <a:cubicBezTo>
                        <a:pt x="875070" y="1269904"/>
                        <a:pt x="855467" y="1289508"/>
                        <a:pt x="855467" y="1312844"/>
                      </a:cubicBezTo>
                      <a:close/>
                      <a:moveTo>
                        <a:pt x="362769" y="236590"/>
                      </a:moveTo>
                      <a:cubicBezTo>
                        <a:pt x="362769" y="260040"/>
                        <a:pt x="381779" y="279050"/>
                        <a:pt x="405229" y="279050"/>
                      </a:cubicBezTo>
                      <a:cubicBezTo>
                        <a:pt x="428679" y="279050"/>
                        <a:pt x="447689" y="260040"/>
                        <a:pt x="447689" y="236590"/>
                      </a:cubicBezTo>
                      <a:cubicBezTo>
                        <a:pt x="447689" y="213140"/>
                        <a:pt x="428679" y="194130"/>
                        <a:pt x="405229" y="194130"/>
                      </a:cubicBezTo>
                      <a:cubicBezTo>
                        <a:pt x="381779" y="194130"/>
                        <a:pt x="362769" y="213140"/>
                        <a:pt x="362769" y="236590"/>
                      </a:cubicBezTo>
                      <a:close/>
                      <a:moveTo>
                        <a:pt x="348187" y="1312844"/>
                      </a:moveTo>
                      <a:cubicBezTo>
                        <a:pt x="348187" y="1336181"/>
                        <a:pt x="367790" y="1355784"/>
                        <a:pt x="391127" y="1355784"/>
                      </a:cubicBezTo>
                      <a:cubicBezTo>
                        <a:pt x="414463" y="1355784"/>
                        <a:pt x="434066" y="1336181"/>
                        <a:pt x="434066" y="1312844"/>
                      </a:cubicBezTo>
                      <a:cubicBezTo>
                        <a:pt x="434066" y="1289508"/>
                        <a:pt x="414463" y="1269904"/>
                        <a:pt x="391127" y="1269904"/>
                      </a:cubicBezTo>
                      <a:cubicBezTo>
                        <a:pt x="367790" y="1269904"/>
                        <a:pt x="348187" y="1289508"/>
                        <a:pt x="348187" y="1312844"/>
                      </a:cubicBezTo>
                      <a:close/>
                      <a:moveTo>
                        <a:pt x="81655" y="873373"/>
                      </a:moveTo>
                      <a:cubicBezTo>
                        <a:pt x="81655" y="896710"/>
                        <a:pt x="101258" y="916313"/>
                        <a:pt x="124595" y="916313"/>
                      </a:cubicBezTo>
                      <a:cubicBezTo>
                        <a:pt x="147931" y="916313"/>
                        <a:pt x="167534" y="896710"/>
                        <a:pt x="167534" y="873373"/>
                      </a:cubicBezTo>
                      <a:cubicBezTo>
                        <a:pt x="167534" y="850037"/>
                        <a:pt x="147931" y="830433"/>
                        <a:pt x="124595" y="830433"/>
                      </a:cubicBezTo>
                      <a:cubicBezTo>
                        <a:pt x="101258" y="830433"/>
                        <a:pt x="81655" y="850037"/>
                        <a:pt x="81655" y="873373"/>
                      </a:cubicBezTo>
                      <a:close/>
                      <a:moveTo>
                        <a:pt x="898" y="878256"/>
                      </a:moveTo>
                      <a:cubicBezTo>
                        <a:pt x="-4792" y="832394"/>
                        <a:pt x="16774" y="785458"/>
                        <a:pt x="59313" y="760898"/>
                      </a:cubicBezTo>
                      <a:lnTo>
                        <a:pt x="60023" y="760660"/>
                      </a:lnTo>
                      <a:lnTo>
                        <a:pt x="301509" y="256655"/>
                      </a:lnTo>
                      <a:lnTo>
                        <a:pt x="300401" y="253678"/>
                      </a:lnTo>
                      <a:cubicBezTo>
                        <a:pt x="291067" y="193002"/>
                        <a:pt x="332139" y="135127"/>
                        <a:pt x="392815" y="125792"/>
                      </a:cubicBezTo>
                      <a:lnTo>
                        <a:pt x="426561" y="127298"/>
                      </a:lnTo>
                      <a:lnTo>
                        <a:pt x="501833" y="25203"/>
                      </a:lnTo>
                      <a:lnTo>
                        <a:pt x="659591" y="0"/>
                      </a:lnTo>
                      <a:lnTo>
                        <a:pt x="767873" y="94280"/>
                      </a:lnTo>
                      <a:lnTo>
                        <a:pt x="773474" y="129752"/>
                      </a:lnTo>
                      <a:lnTo>
                        <a:pt x="750137" y="133486"/>
                      </a:lnTo>
                      <a:lnTo>
                        <a:pt x="643721" y="50407"/>
                      </a:lnTo>
                      <a:lnTo>
                        <a:pt x="528905" y="68143"/>
                      </a:lnTo>
                      <a:lnTo>
                        <a:pt x="477195" y="147376"/>
                      </a:lnTo>
                      <a:lnTo>
                        <a:pt x="504919" y="176856"/>
                      </a:lnTo>
                      <a:cubicBezTo>
                        <a:pt x="512650" y="189093"/>
                        <a:pt x="518134" y="203037"/>
                        <a:pt x="520701" y="218206"/>
                      </a:cubicBezTo>
                      <a:cubicBezTo>
                        <a:pt x="522451" y="229583"/>
                        <a:pt x="522429" y="240861"/>
                        <a:pt x="520838" y="251739"/>
                      </a:cubicBezTo>
                      <a:lnTo>
                        <a:pt x="512601" y="279384"/>
                      </a:lnTo>
                      <a:lnTo>
                        <a:pt x="572778" y="326714"/>
                      </a:lnTo>
                      <a:lnTo>
                        <a:pt x="687595" y="308045"/>
                      </a:lnTo>
                      <a:lnTo>
                        <a:pt x="763207" y="196028"/>
                      </a:lnTo>
                      <a:lnTo>
                        <a:pt x="785610" y="192294"/>
                      </a:lnTo>
                      <a:lnTo>
                        <a:pt x="791211" y="227766"/>
                      </a:lnTo>
                      <a:lnTo>
                        <a:pt x="718400" y="350984"/>
                      </a:lnTo>
                      <a:lnTo>
                        <a:pt x="560643" y="376188"/>
                      </a:lnTo>
                      <a:lnTo>
                        <a:pt x="481653" y="320430"/>
                      </a:lnTo>
                      <a:lnTo>
                        <a:pt x="469637" y="330704"/>
                      </a:lnTo>
                      <a:lnTo>
                        <a:pt x="462283" y="333441"/>
                      </a:lnTo>
                      <a:lnTo>
                        <a:pt x="252808" y="858867"/>
                      </a:lnTo>
                      <a:lnTo>
                        <a:pt x="444434" y="1190772"/>
                      </a:lnTo>
                      <a:lnTo>
                        <a:pt x="801245" y="1187463"/>
                      </a:lnTo>
                      <a:lnTo>
                        <a:pt x="801245" y="1116815"/>
                      </a:lnTo>
                      <a:cubicBezTo>
                        <a:pt x="801245" y="1067341"/>
                        <a:pt x="841384" y="1027202"/>
                        <a:pt x="890858" y="1027202"/>
                      </a:cubicBezTo>
                      <a:lnTo>
                        <a:pt x="1200123" y="1027202"/>
                      </a:lnTo>
                      <a:lnTo>
                        <a:pt x="1205949" y="998361"/>
                      </a:lnTo>
                      <a:cubicBezTo>
                        <a:pt x="1219557" y="966200"/>
                        <a:pt x="1251412" y="943622"/>
                        <a:pt x="1288518" y="943622"/>
                      </a:cubicBezTo>
                      <a:cubicBezTo>
                        <a:pt x="1305320" y="944554"/>
                        <a:pt x="1318389" y="957623"/>
                        <a:pt x="1318389" y="974426"/>
                      </a:cubicBezTo>
                      <a:lnTo>
                        <a:pt x="1318389" y="1635324"/>
                      </a:lnTo>
                      <a:cubicBezTo>
                        <a:pt x="1318389" y="1652126"/>
                        <a:pt x="1305320" y="1665195"/>
                        <a:pt x="1288518" y="1665195"/>
                      </a:cubicBezTo>
                      <a:cubicBezTo>
                        <a:pt x="1251412" y="1665195"/>
                        <a:pt x="1219557" y="1642617"/>
                        <a:pt x="1205949" y="1610455"/>
                      </a:cubicBezTo>
                      <a:lnTo>
                        <a:pt x="1203531" y="1598487"/>
                      </a:lnTo>
                      <a:lnTo>
                        <a:pt x="890858" y="1598487"/>
                      </a:lnTo>
                      <a:cubicBezTo>
                        <a:pt x="841384" y="1598487"/>
                        <a:pt x="801245" y="1558348"/>
                        <a:pt x="801245" y="1508873"/>
                      </a:cubicBezTo>
                      <a:lnTo>
                        <a:pt x="801245" y="1426032"/>
                      </a:lnTo>
                      <a:lnTo>
                        <a:pt x="379661" y="1429942"/>
                      </a:lnTo>
                      <a:cubicBezTo>
                        <a:pt x="346553" y="1429924"/>
                        <a:pt x="316655" y="1416756"/>
                        <a:pt x="294951" y="1395390"/>
                      </a:cubicBezTo>
                      <a:lnTo>
                        <a:pt x="270560" y="1359849"/>
                      </a:lnTo>
                      <a:lnTo>
                        <a:pt x="263688" y="1352058"/>
                      </a:lnTo>
                      <a:lnTo>
                        <a:pt x="15908" y="922891"/>
                      </a:lnTo>
                      <a:cubicBezTo>
                        <a:pt x="7721" y="908711"/>
                        <a:pt x="2795" y="893543"/>
                        <a:pt x="898" y="878256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462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Arial Unicode MS"/>
                  </a:endParaRPr>
                </a:p>
              </p:txBody>
            </p:sp>
            <p:sp>
              <p:nvSpPr>
                <p:cNvPr id="334" name="Freeform: Shape 325">
                  <a:extLst>
                    <a:ext uri="{FF2B5EF4-FFF2-40B4-BE49-F238E27FC236}">
                      <a16:creationId xmlns="" xmlns:a16="http://schemas.microsoft.com/office/drawing/2014/main" id="{9C06083B-05AE-4877-BC02-28545BE61A3D}"/>
                    </a:ext>
                  </a:extLst>
                </p:cNvPr>
                <p:cNvSpPr/>
                <p:nvPr/>
              </p:nvSpPr>
              <p:spPr>
                <a:xfrm>
                  <a:off x="330241" y="2609254"/>
                  <a:ext cx="2145289" cy="336010"/>
                </a:xfrm>
                <a:custGeom>
                  <a:avLst/>
                  <a:gdLst>
                    <a:gd name="connsiteX0" fmla="*/ 2123188 w 2324346"/>
                    <a:gd name="connsiteY0" fmla="*/ 127749 h 364054"/>
                    <a:gd name="connsiteX1" fmla="*/ 2067056 w 2324346"/>
                    <a:gd name="connsiteY1" fmla="*/ 183881 h 364054"/>
                    <a:gd name="connsiteX2" fmla="*/ 2123188 w 2324346"/>
                    <a:gd name="connsiteY2" fmla="*/ 240013 h 364054"/>
                    <a:gd name="connsiteX3" fmla="*/ 2179320 w 2324346"/>
                    <a:gd name="connsiteY3" fmla="*/ 183881 h 364054"/>
                    <a:gd name="connsiteX4" fmla="*/ 2123188 w 2324346"/>
                    <a:gd name="connsiteY4" fmla="*/ 127749 h 364054"/>
                    <a:gd name="connsiteX5" fmla="*/ 1803836 w 2324346"/>
                    <a:gd name="connsiteY5" fmla="*/ 127749 h 364054"/>
                    <a:gd name="connsiteX6" fmla="*/ 1747704 w 2324346"/>
                    <a:gd name="connsiteY6" fmla="*/ 183881 h 364054"/>
                    <a:gd name="connsiteX7" fmla="*/ 1803836 w 2324346"/>
                    <a:gd name="connsiteY7" fmla="*/ 240013 h 364054"/>
                    <a:gd name="connsiteX8" fmla="*/ 1859968 w 2324346"/>
                    <a:gd name="connsiteY8" fmla="*/ 183881 h 364054"/>
                    <a:gd name="connsiteX9" fmla="*/ 1803836 w 2324346"/>
                    <a:gd name="connsiteY9" fmla="*/ 127749 h 364054"/>
                    <a:gd name="connsiteX10" fmla="*/ 1484484 w 2324346"/>
                    <a:gd name="connsiteY10" fmla="*/ 127749 h 364054"/>
                    <a:gd name="connsiteX11" fmla="*/ 1428352 w 2324346"/>
                    <a:gd name="connsiteY11" fmla="*/ 183881 h 364054"/>
                    <a:gd name="connsiteX12" fmla="*/ 1484484 w 2324346"/>
                    <a:gd name="connsiteY12" fmla="*/ 240013 h 364054"/>
                    <a:gd name="connsiteX13" fmla="*/ 1540616 w 2324346"/>
                    <a:gd name="connsiteY13" fmla="*/ 183881 h 364054"/>
                    <a:gd name="connsiteX14" fmla="*/ 1484484 w 2324346"/>
                    <a:gd name="connsiteY14" fmla="*/ 127749 h 364054"/>
                    <a:gd name="connsiteX15" fmla="*/ 1165131 w 2324346"/>
                    <a:gd name="connsiteY15" fmla="*/ 127749 h 364054"/>
                    <a:gd name="connsiteX16" fmla="*/ 1108999 w 2324346"/>
                    <a:gd name="connsiteY16" fmla="*/ 183881 h 364054"/>
                    <a:gd name="connsiteX17" fmla="*/ 1165131 w 2324346"/>
                    <a:gd name="connsiteY17" fmla="*/ 240013 h 364054"/>
                    <a:gd name="connsiteX18" fmla="*/ 1221263 w 2324346"/>
                    <a:gd name="connsiteY18" fmla="*/ 183881 h 364054"/>
                    <a:gd name="connsiteX19" fmla="*/ 1165131 w 2324346"/>
                    <a:gd name="connsiteY19" fmla="*/ 127749 h 364054"/>
                    <a:gd name="connsiteX20" fmla="*/ 845779 w 2324346"/>
                    <a:gd name="connsiteY20" fmla="*/ 127749 h 364054"/>
                    <a:gd name="connsiteX21" fmla="*/ 789647 w 2324346"/>
                    <a:gd name="connsiteY21" fmla="*/ 183881 h 364054"/>
                    <a:gd name="connsiteX22" fmla="*/ 845779 w 2324346"/>
                    <a:gd name="connsiteY22" fmla="*/ 240013 h 364054"/>
                    <a:gd name="connsiteX23" fmla="*/ 901911 w 2324346"/>
                    <a:gd name="connsiteY23" fmla="*/ 183881 h 364054"/>
                    <a:gd name="connsiteX24" fmla="*/ 845779 w 2324346"/>
                    <a:gd name="connsiteY24" fmla="*/ 127749 h 364054"/>
                    <a:gd name="connsiteX25" fmla="*/ 526427 w 2324346"/>
                    <a:gd name="connsiteY25" fmla="*/ 127749 h 364054"/>
                    <a:gd name="connsiteX26" fmla="*/ 470295 w 2324346"/>
                    <a:gd name="connsiteY26" fmla="*/ 183881 h 364054"/>
                    <a:gd name="connsiteX27" fmla="*/ 526427 w 2324346"/>
                    <a:gd name="connsiteY27" fmla="*/ 240013 h 364054"/>
                    <a:gd name="connsiteX28" fmla="*/ 582559 w 2324346"/>
                    <a:gd name="connsiteY28" fmla="*/ 183881 h 364054"/>
                    <a:gd name="connsiteX29" fmla="*/ 526427 w 2324346"/>
                    <a:gd name="connsiteY29" fmla="*/ 127749 h 364054"/>
                    <a:gd name="connsiteX30" fmla="*/ 207075 w 2324346"/>
                    <a:gd name="connsiteY30" fmla="*/ 127749 h 364054"/>
                    <a:gd name="connsiteX31" fmla="*/ 150943 w 2324346"/>
                    <a:gd name="connsiteY31" fmla="*/ 183881 h 364054"/>
                    <a:gd name="connsiteX32" fmla="*/ 207075 w 2324346"/>
                    <a:gd name="connsiteY32" fmla="*/ 240013 h 364054"/>
                    <a:gd name="connsiteX33" fmla="*/ 263207 w 2324346"/>
                    <a:gd name="connsiteY33" fmla="*/ 183881 h 364054"/>
                    <a:gd name="connsiteX34" fmla="*/ 207075 w 2324346"/>
                    <a:gd name="connsiteY34" fmla="*/ 127749 h 364054"/>
                    <a:gd name="connsiteX35" fmla="*/ 2123188 w 2324346"/>
                    <a:gd name="connsiteY35" fmla="*/ 71617 h 364054"/>
                    <a:gd name="connsiteX36" fmla="*/ 2235452 w 2324346"/>
                    <a:gd name="connsiteY36" fmla="*/ 183881 h 364054"/>
                    <a:gd name="connsiteX37" fmla="*/ 2123188 w 2324346"/>
                    <a:gd name="connsiteY37" fmla="*/ 296145 h 364054"/>
                    <a:gd name="connsiteX38" fmla="*/ 2010924 w 2324346"/>
                    <a:gd name="connsiteY38" fmla="*/ 183881 h 364054"/>
                    <a:gd name="connsiteX39" fmla="*/ 2123188 w 2324346"/>
                    <a:gd name="connsiteY39" fmla="*/ 71617 h 364054"/>
                    <a:gd name="connsiteX40" fmla="*/ 1803836 w 2324346"/>
                    <a:gd name="connsiteY40" fmla="*/ 71617 h 364054"/>
                    <a:gd name="connsiteX41" fmla="*/ 1916100 w 2324346"/>
                    <a:gd name="connsiteY41" fmla="*/ 183881 h 364054"/>
                    <a:gd name="connsiteX42" fmla="*/ 1803836 w 2324346"/>
                    <a:gd name="connsiteY42" fmla="*/ 296145 h 364054"/>
                    <a:gd name="connsiteX43" fmla="*/ 1691572 w 2324346"/>
                    <a:gd name="connsiteY43" fmla="*/ 183881 h 364054"/>
                    <a:gd name="connsiteX44" fmla="*/ 1803836 w 2324346"/>
                    <a:gd name="connsiteY44" fmla="*/ 71617 h 364054"/>
                    <a:gd name="connsiteX45" fmla="*/ 1484484 w 2324346"/>
                    <a:gd name="connsiteY45" fmla="*/ 71617 h 364054"/>
                    <a:gd name="connsiteX46" fmla="*/ 1596748 w 2324346"/>
                    <a:gd name="connsiteY46" fmla="*/ 183881 h 364054"/>
                    <a:gd name="connsiteX47" fmla="*/ 1484484 w 2324346"/>
                    <a:gd name="connsiteY47" fmla="*/ 296145 h 364054"/>
                    <a:gd name="connsiteX48" fmla="*/ 1372220 w 2324346"/>
                    <a:gd name="connsiteY48" fmla="*/ 183881 h 364054"/>
                    <a:gd name="connsiteX49" fmla="*/ 1484484 w 2324346"/>
                    <a:gd name="connsiteY49" fmla="*/ 71617 h 364054"/>
                    <a:gd name="connsiteX50" fmla="*/ 1165131 w 2324346"/>
                    <a:gd name="connsiteY50" fmla="*/ 71617 h 364054"/>
                    <a:gd name="connsiteX51" fmla="*/ 1277395 w 2324346"/>
                    <a:gd name="connsiteY51" fmla="*/ 183881 h 364054"/>
                    <a:gd name="connsiteX52" fmla="*/ 1165131 w 2324346"/>
                    <a:gd name="connsiteY52" fmla="*/ 296145 h 364054"/>
                    <a:gd name="connsiteX53" fmla="*/ 1052867 w 2324346"/>
                    <a:gd name="connsiteY53" fmla="*/ 183881 h 364054"/>
                    <a:gd name="connsiteX54" fmla="*/ 1165131 w 2324346"/>
                    <a:gd name="connsiteY54" fmla="*/ 71617 h 364054"/>
                    <a:gd name="connsiteX55" fmla="*/ 845779 w 2324346"/>
                    <a:gd name="connsiteY55" fmla="*/ 71617 h 364054"/>
                    <a:gd name="connsiteX56" fmla="*/ 958043 w 2324346"/>
                    <a:gd name="connsiteY56" fmla="*/ 183881 h 364054"/>
                    <a:gd name="connsiteX57" fmla="*/ 845779 w 2324346"/>
                    <a:gd name="connsiteY57" fmla="*/ 296145 h 364054"/>
                    <a:gd name="connsiteX58" fmla="*/ 733515 w 2324346"/>
                    <a:gd name="connsiteY58" fmla="*/ 183881 h 364054"/>
                    <a:gd name="connsiteX59" fmla="*/ 845779 w 2324346"/>
                    <a:gd name="connsiteY59" fmla="*/ 71617 h 364054"/>
                    <a:gd name="connsiteX60" fmla="*/ 526427 w 2324346"/>
                    <a:gd name="connsiteY60" fmla="*/ 71617 h 364054"/>
                    <a:gd name="connsiteX61" fmla="*/ 638691 w 2324346"/>
                    <a:gd name="connsiteY61" fmla="*/ 183881 h 364054"/>
                    <a:gd name="connsiteX62" fmla="*/ 526427 w 2324346"/>
                    <a:gd name="connsiteY62" fmla="*/ 296145 h 364054"/>
                    <a:gd name="connsiteX63" fmla="*/ 414163 w 2324346"/>
                    <a:gd name="connsiteY63" fmla="*/ 183881 h 364054"/>
                    <a:gd name="connsiteX64" fmla="*/ 526427 w 2324346"/>
                    <a:gd name="connsiteY64" fmla="*/ 71617 h 364054"/>
                    <a:gd name="connsiteX65" fmla="*/ 207075 w 2324346"/>
                    <a:gd name="connsiteY65" fmla="*/ 71617 h 364054"/>
                    <a:gd name="connsiteX66" fmla="*/ 319339 w 2324346"/>
                    <a:gd name="connsiteY66" fmla="*/ 183881 h 364054"/>
                    <a:gd name="connsiteX67" fmla="*/ 207075 w 2324346"/>
                    <a:gd name="connsiteY67" fmla="*/ 296145 h 364054"/>
                    <a:gd name="connsiteX68" fmla="*/ 94811 w 2324346"/>
                    <a:gd name="connsiteY68" fmla="*/ 183881 h 364054"/>
                    <a:gd name="connsiteX69" fmla="*/ 207075 w 2324346"/>
                    <a:gd name="connsiteY69" fmla="*/ 71617 h 364054"/>
                    <a:gd name="connsiteX70" fmla="*/ 182844 w 2324346"/>
                    <a:gd name="connsiteY70" fmla="*/ 45713 h 364054"/>
                    <a:gd name="connsiteX71" fmla="*/ 46530 w 2324346"/>
                    <a:gd name="connsiteY71" fmla="*/ 182027 h 364054"/>
                    <a:gd name="connsiteX72" fmla="*/ 182844 w 2324346"/>
                    <a:gd name="connsiteY72" fmla="*/ 318341 h 364054"/>
                    <a:gd name="connsiteX73" fmla="*/ 2141502 w 2324346"/>
                    <a:gd name="connsiteY73" fmla="*/ 318341 h 364054"/>
                    <a:gd name="connsiteX74" fmla="*/ 2277816 w 2324346"/>
                    <a:gd name="connsiteY74" fmla="*/ 182027 h 364054"/>
                    <a:gd name="connsiteX75" fmla="*/ 2141502 w 2324346"/>
                    <a:gd name="connsiteY75" fmla="*/ 45713 h 364054"/>
                    <a:gd name="connsiteX76" fmla="*/ 182027 w 2324346"/>
                    <a:gd name="connsiteY76" fmla="*/ 0 h 364054"/>
                    <a:gd name="connsiteX77" fmla="*/ 2142319 w 2324346"/>
                    <a:gd name="connsiteY77" fmla="*/ 0 h 364054"/>
                    <a:gd name="connsiteX78" fmla="*/ 2324346 w 2324346"/>
                    <a:gd name="connsiteY78" fmla="*/ 182027 h 364054"/>
                    <a:gd name="connsiteX79" fmla="*/ 2142319 w 2324346"/>
                    <a:gd name="connsiteY79" fmla="*/ 364054 h 364054"/>
                    <a:gd name="connsiteX80" fmla="*/ 182027 w 2324346"/>
                    <a:gd name="connsiteY80" fmla="*/ 364054 h 364054"/>
                    <a:gd name="connsiteX81" fmla="*/ 0 w 2324346"/>
                    <a:gd name="connsiteY81" fmla="*/ 182027 h 364054"/>
                    <a:gd name="connsiteX82" fmla="*/ 182027 w 2324346"/>
                    <a:gd name="connsiteY82" fmla="*/ 0 h 364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</a:cxnLst>
                  <a:rect l="l" t="t" r="r" b="b"/>
                  <a:pathLst>
                    <a:path w="2324346" h="364054">
                      <a:moveTo>
                        <a:pt x="2123188" y="127749"/>
                      </a:moveTo>
                      <a:cubicBezTo>
                        <a:pt x="2092187" y="127749"/>
                        <a:pt x="2067056" y="152880"/>
                        <a:pt x="2067056" y="183881"/>
                      </a:cubicBezTo>
                      <a:cubicBezTo>
                        <a:pt x="2067056" y="214882"/>
                        <a:pt x="2092187" y="240013"/>
                        <a:pt x="2123188" y="240013"/>
                      </a:cubicBezTo>
                      <a:cubicBezTo>
                        <a:pt x="2154189" y="240013"/>
                        <a:pt x="2179320" y="214882"/>
                        <a:pt x="2179320" y="183881"/>
                      </a:cubicBezTo>
                      <a:cubicBezTo>
                        <a:pt x="2179320" y="152880"/>
                        <a:pt x="2154189" y="127749"/>
                        <a:pt x="2123188" y="127749"/>
                      </a:cubicBezTo>
                      <a:close/>
                      <a:moveTo>
                        <a:pt x="1803836" y="127749"/>
                      </a:moveTo>
                      <a:cubicBezTo>
                        <a:pt x="1772835" y="127749"/>
                        <a:pt x="1747704" y="152880"/>
                        <a:pt x="1747704" y="183881"/>
                      </a:cubicBezTo>
                      <a:cubicBezTo>
                        <a:pt x="1747704" y="214882"/>
                        <a:pt x="1772835" y="240013"/>
                        <a:pt x="1803836" y="240013"/>
                      </a:cubicBezTo>
                      <a:cubicBezTo>
                        <a:pt x="1834837" y="240013"/>
                        <a:pt x="1859968" y="214882"/>
                        <a:pt x="1859968" y="183881"/>
                      </a:cubicBezTo>
                      <a:cubicBezTo>
                        <a:pt x="1859968" y="152880"/>
                        <a:pt x="1834837" y="127749"/>
                        <a:pt x="1803836" y="127749"/>
                      </a:cubicBezTo>
                      <a:close/>
                      <a:moveTo>
                        <a:pt x="1484484" y="127749"/>
                      </a:moveTo>
                      <a:cubicBezTo>
                        <a:pt x="1453483" y="127749"/>
                        <a:pt x="1428352" y="152880"/>
                        <a:pt x="1428352" y="183881"/>
                      </a:cubicBezTo>
                      <a:cubicBezTo>
                        <a:pt x="1428352" y="214882"/>
                        <a:pt x="1453483" y="240013"/>
                        <a:pt x="1484484" y="240013"/>
                      </a:cubicBezTo>
                      <a:cubicBezTo>
                        <a:pt x="1515485" y="240013"/>
                        <a:pt x="1540616" y="214882"/>
                        <a:pt x="1540616" y="183881"/>
                      </a:cubicBezTo>
                      <a:cubicBezTo>
                        <a:pt x="1540616" y="152880"/>
                        <a:pt x="1515485" y="127749"/>
                        <a:pt x="1484484" y="127749"/>
                      </a:cubicBezTo>
                      <a:close/>
                      <a:moveTo>
                        <a:pt x="1165131" y="127749"/>
                      </a:moveTo>
                      <a:cubicBezTo>
                        <a:pt x="1134130" y="127749"/>
                        <a:pt x="1108999" y="152880"/>
                        <a:pt x="1108999" y="183881"/>
                      </a:cubicBezTo>
                      <a:cubicBezTo>
                        <a:pt x="1108999" y="214882"/>
                        <a:pt x="1134130" y="240013"/>
                        <a:pt x="1165131" y="240013"/>
                      </a:cubicBezTo>
                      <a:cubicBezTo>
                        <a:pt x="1196132" y="240013"/>
                        <a:pt x="1221263" y="214882"/>
                        <a:pt x="1221263" y="183881"/>
                      </a:cubicBezTo>
                      <a:cubicBezTo>
                        <a:pt x="1221263" y="152880"/>
                        <a:pt x="1196132" y="127749"/>
                        <a:pt x="1165131" y="127749"/>
                      </a:cubicBezTo>
                      <a:close/>
                      <a:moveTo>
                        <a:pt x="845779" y="127749"/>
                      </a:moveTo>
                      <a:cubicBezTo>
                        <a:pt x="814778" y="127749"/>
                        <a:pt x="789647" y="152880"/>
                        <a:pt x="789647" y="183881"/>
                      </a:cubicBezTo>
                      <a:cubicBezTo>
                        <a:pt x="789647" y="214882"/>
                        <a:pt x="814778" y="240013"/>
                        <a:pt x="845779" y="240013"/>
                      </a:cubicBezTo>
                      <a:cubicBezTo>
                        <a:pt x="876780" y="240013"/>
                        <a:pt x="901911" y="214882"/>
                        <a:pt x="901911" y="183881"/>
                      </a:cubicBezTo>
                      <a:cubicBezTo>
                        <a:pt x="901911" y="152880"/>
                        <a:pt x="876780" y="127749"/>
                        <a:pt x="845779" y="127749"/>
                      </a:cubicBezTo>
                      <a:close/>
                      <a:moveTo>
                        <a:pt x="526427" y="127749"/>
                      </a:moveTo>
                      <a:cubicBezTo>
                        <a:pt x="495426" y="127749"/>
                        <a:pt x="470295" y="152880"/>
                        <a:pt x="470295" y="183881"/>
                      </a:cubicBezTo>
                      <a:cubicBezTo>
                        <a:pt x="470295" y="214882"/>
                        <a:pt x="495426" y="240013"/>
                        <a:pt x="526427" y="240013"/>
                      </a:cubicBezTo>
                      <a:cubicBezTo>
                        <a:pt x="557428" y="240013"/>
                        <a:pt x="582559" y="214882"/>
                        <a:pt x="582559" y="183881"/>
                      </a:cubicBezTo>
                      <a:cubicBezTo>
                        <a:pt x="582559" y="152880"/>
                        <a:pt x="557428" y="127749"/>
                        <a:pt x="526427" y="127749"/>
                      </a:cubicBezTo>
                      <a:close/>
                      <a:moveTo>
                        <a:pt x="207075" y="127749"/>
                      </a:moveTo>
                      <a:cubicBezTo>
                        <a:pt x="176074" y="127749"/>
                        <a:pt x="150943" y="152880"/>
                        <a:pt x="150943" y="183881"/>
                      </a:cubicBezTo>
                      <a:cubicBezTo>
                        <a:pt x="150943" y="214882"/>
                        <a:pt x="176074" y="240013"/>
                        <a:pt x="207075" y="240013"/>
                      </a:cubicBezTo>
                      <a:cubicBezTo>
                        <a:pt x="238076" y="240013"/>
                        <a:pt x="263207" y="214882"/>
                        <a:pt x="263207" y="183881"/>
                      </a:cubicBezTo>
                      <a:cubicBezTo>
                        <a:pt x="263207" y="152880"/>
                        <a:pt x="238076" y="127749"/>
                        <a:pt x="207075" y="127749"/>
                      </a:cubicBezTo>
                      <a:close/>
                      <a:moveTo>
                        <a:pt x="2123188" y="71617"/>
                      </a:moveTo>
                      <a:cubicBezTo>
                        <a:pt x="2185190" y="71617"/>
                        <a:pt x="2235452" y="121879"/>
                        <a:pt x="2235452" y="183881"/>
                      </a:cubicBezTo>
                      <a:cubicBezTo>
                        <a:pt x="2235452" y="245883"/>
                        <a:pt x="2185190" y="296145"/>
                        <a:pt x="2123188" y="296145"/>
                      </a:cubicBezTo>
                      <a:cubicBezTo>
                        <a:pt x="2061186" y="296145"/>
                        <a:pt x="2010924" y="245883"/>
                        <a:pt x="2010924" y="183881"/>
                      </a:cubicBezTo>
                      <a:cubicBezTo>
                        <a:pt x="2010924" y="121879"/>
                        <a:pt x="2061186" y="71617"/>
                        <a:pt x="2123188" y="71617"/>
                      </a:cubicBezTo>
                      <a:close/>
                      <a:moveTo>
                        <a:pt x="1803836" y="71617"/>
                      </a:moveTo>
                      <a:cubicBezTo>
                        <a:pt x="1865838" y="71617"/>
                        <a:pt x="1916100" y="121879"/>
                        <a:pt x="1916100" y="183881"/>
                      </a:cubicBezTo>
                      <a:cubicBezTo>
                        <a:pt x="1916100" y="245883"/>
                        <a:pt x="1865838" y="296145"/>
                        <a:pt x="1803836" y="296145"/>
                      </a:cubicBezTo>
                      <a:cubicBezTo>
                        <a:pt x="1741834" y="296145"/>
                        <a:pt x="1691572" y="245883"/>
                        <a:pt x="1691572" y="183881"/>
                      </a:cubicBezTo>
                      <a:cubicBezTo>
                        <a:pt x="1691572" y="121879"/>
                        <a:pt x="1741834" y="71617"/>
                        <a:pt x="1803836" y="71617"/>
                      </a:cubicBezTo>
                      <a:close/>
                      <a:moveTo>
                        <a:pt x="1484484" y="71617"/>
                      </a:moveTo>
                      <a:cubicBezTo>
                        <a:pt x="1546486" y="71617"/>
                        <a:pt x="1596748" y="121879"/>
                        <a:pt x="1596748" y="183881"/>
                      </a:cubicBezTo>
                      <a:cubicBezTo>
                        <a:pt x="1596748" y="245883"/>
                        <a:pt x="1546486" y="296145"/>
                        <a:pt x="1484484" y="296145"/>
                      </a:cubicBezTo>
                      <a:cubicBezTo>
                        <a:pt x="1422482" y="296145"/>
                        <a:pt x="1372220" y="245883"/>
                        <a:pt x="1372220" y="183881"/>
                      </a:cubicBezTo>
                      <a:cubicBezTo>
                        <a:pt x="1372220" y="121879"/>
                        <a:pt x="1422482" y="71617"/>
                        <a:pt x="1484484" y="71617"/>
                      </a:cubicBezTo>
                      <a:close/>
                      <a:moveTo>
                        <a:pt x="1165131" y="71617"/>
                      </a:moveTo>
                      <a:cubicBezTo>
                        <a:pt x="1227133" y="71617"/>
                        <a:pt x="1277395" y="121879"/>
                        <a:pt x="1277395" y="183881"/>
                      </a:cubicBezTo>
                      <a:cubicBezTo>
                        <a:pt x="1277395" y="245883"/>
                        <a:pt x="1227133" y="296145"/>
                        <a:pt x="1165131" y="296145"/>
                      </a:cubicBezTo>
                      <a:cubicBezTo>
                        <a:pt x="1103129" y="296145"/>
                        <a:pt x="1052867" y="245883"/>
                        <a:pt x="1052867" y="183881"/>
                      </a:cubicBezTo>
                      <a:cubicBezTo>
                        <a:pt x="1052867" y="121879"/>
                        <a:pt x="1103129" y="71617"/>
                        <a:pt x="1165131" y="71617"/>
                      </a:cubicBezTo>
                      <a:close/>
                      <a:moveTo>
                        <a:pt x="845779" y="71617"/>
                      </a:moveTo>
                      <a:cubicBezTo>
                        <a:pt x="907781" y="71617"/>
                        <a:pt x="958043" y="121879"/>
                        <a:pt x="958043" y="183881"/>
                      </a:cubicBezTo>
                      <a:cubicBezTo>
                        <a:pt x="958043" y="245883"/>
                        <a:pt x="907781" y="296145"/>
                        <a:pt x="845779" y="296145"/>
                      </a:cubicBezTo>
                      <a:cubicBezTo>
                        <a:pt x="783777" y="296145"/>
                        <a:pt x="733515" y="245883"/>
                        <a:pt x="733515" y="183881"/>
                      </a:cubicBezTo>
                      <a:cubicBezTo>
                        <a:pt x="733515" y="121879"/>
                        <a:pt x="783777" y="71617"/>
                        <a:pt x="845779" y="71617"/>
                      </a:cubicBezTo>
                      <a:close/>
                      <a:moveTo>
                        <a:pt x="526427" y="71617"/>
                      </a:moveTo>
                      <a:cubicBezTo>
                        <a:pt x="588429" y="71617"/>
                        <a:pt x="638691" y="121879"/>
                        <a:pt x="638691" y="183881"/>
                      </a:cubicBezTo>
                      <a:cubicBezTo>
                        <a:pt x="638691" y="245883"/>
                        <a:pt x="588429" y="296145"/>
                        <a:pt x="526427" y="296145"/>
                      </a:cubicBezTo>
                      <a:cubicBezTo>
                        <a:pt x="464425" y="296145"/>
                        <a:pt x="414163" y="245883"/>
                        <a:pt x="414163" y="183881"/>
                      </a:cubicBezTo>
                      <a:cubicBezTo>
                        <a:pt x="414163" y="121879"/>
                        <a:pt x="464425" y="71617"/>
                        <a:pt x="526427" y="71617"/>
                      </a:cubicBezTo>
                      <a:close/>
                      <a:moveTo>
                        <a:pt x="207075" y="71617"/>
                      </a:moveTo>
                      <a:cubicBezTo>
                        <a:pt x="269077" y="71617"/>
                        <a:pt x="319339" y="121879"/>
                        <a:pt x="319339" y="183881"/>
                      </a:cubicBezTo>
                      <a:cubicBezTo>
                        <a:pt x="319339" y="245883"/>
                        <a:pt x="269077" y="296145"/>
                        <a:pt x="207075" y="296145"/>
                      </a:cubicBezTo>
                      <a:cubicBezTo>
                        <a:pt x="145073" y="296145"/>
                        <a:pt x="94811" y="245883"/>
                        <a:pt x="94811" y="183881"/>
                      </a:cubicBezTo>
                      <a:cubicBezTo>
                        <a:pt x="94811" y="121879"/>
                        <a:pt x="145073" y="71617"/>
                        <a:pt x="207075" y="71617"/>
                      </a:cubicBezTo>
                      <a:close/>
                      <a:moveTo>
                        <a:pt x="182844" y="45713"/>
                      </a:moveTo>
                      <a:cubicBezTo>
                        <a:pt x="107560" y="45713"/>
                        <a:pt x="46530" y="106743"/>
                        <a:pt x="46530" y="182027"/>
                      </a:cubicBezTo>
                      <a:cubicBezTo>
                        <a:pt x="46530" y="257311"/>
                        <a:pt x="107560" y="318341"/>
                        <a:pt x="182844" y="318341"/>
                      </a:cubicBezTo>
                      <a:lnTo>
                        <a:pt x="2141502" y="318341"/>
                      </a:lnTo>
                      <a:cubicBezTo>
                        <a:pt x="2216786" y="318341"/>
                        <a:pt x="2277816" y="257311"/>
                        <a:pt x="2277816" y="182027"/>
                      </a:cubicBezTo>
                      <a:cubicBezTo>
                        <a:pt x="2277816" y="106743"/>
                        <a:pt x="2216786" y="45713"/>
                        <a:pt x="2141502" y="45713"/>
                      </a:cubicBezTo>
                      <a:close/>
                      <a:moveTo>
                        <a:pt x="182027" y="0"/>
                      </a:moveTo>
                      <a:lnTo>
                        <a:pt x="2142319" y="0"/>
                      </a:lnTo>
                      <a:cubicBezTo>
                        <a:pt x="2242850" y="0"/>
                        <a:pt x="2324346" y="81496"/>
                        <a:pt x="2324346" y="182027"/>
                      </a:cubicBezTo>
                      <a:cubicBezTo>
                        <a:pt x="2324346" y="282558"/>
                        <a:pt x="2242850" y="364054"/>
                        <a:pt x="2142319" y="364054"/>
                      </a:cubicBezTo>
                      <a:lnTo>
                        <a:pt x="182027" y="364054"/>
                      </a:lnTo>
                      <a:cubicBezTo>
                        <a:pt x="81496" y="364054"/>
                        <a:pt x="0" y="282558"/>
                        <a:pt x="0" y="182027"/>
                      </a:cubicBezTo>
                      <a:cubicBezTo>
                        <a:pt x="0" y="81496"/>
                        <a:pt x="81496" y="0"/>
                        <a:pt x="182027" y="0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462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Arial Unicode MS"/>
                  </a:endParaRPr>
                </a:p>
              </p:txBody>
            </p:sp>
          </p:grpSp>
          <p:sp>
            <p:nvSpPr>
              <p:cNvPr id="330" name="Freeform: Shape 321">
                <a:extLst>
                  <a:ext uri="{FF2B5EF4-FFF2-40B4-BE49-F238E27FC236}">
                    <a16:creationId xmlns="" xmlns:a16="http://schemas.microsoft.com/office/drawing/2014/main" id="{9FAC3DD2-EA13-492E-BB56-960EF5A8706C}"/>
                  </a:ext>
                </a:extLst>
              </p:cNvPr>
              <p:cNvSpPr/>
              <p:nvPr/>
            </p:nvSpPr>
            <p:spPr>
              <a:xfrm>
                <a:off x="9962318" y="3429000"/>
                <a:ext cx="204563" cy="204563"/>
              </a:xfrm>
              <a:custGeom>
                <a:avLst/>
                <a:gdLst>
                  <a:gd name="connsiteX0" fmla="*/ 1208165 w 3598783"/>
                  <a:gd name="connsiteY0" fmla="*/ 120597 h 3598783"/>
                  <a:gd name="connsiteX1" fmla="*/ 1208165 w 3598783"/>
                  <a:gd name="connsiteY1" fmla="*/ 1303057 h 3598783"/>
                  <a:gd name="connsiteX2" fmla="*/ 2390625 w 3598783"/>
                  <a:gd name="connsiteY2" fmla="*/ 1303057 h 3598783"/>
                  <a:gd name="connsiteX3" fmla="*/ 2390625 w 3598783"/>
                  <a:gd name="connsiteY3" fmla="*/ 120597 h 3598783"/>
                  <a:gd name="connsiteX4" fmla="*/ 0 w 3598783"/>
                  <a:gd name="connsiteY4" fmla="*/ 0 h 3598783"/>
                  <a:gd name="connsiteX5" fmla="*/ 3598783 w 3598783"/>
                  <a:gd name="connsiteY5" fmla="*/ 0 h 3598783"/>
                  <a:gd name="connsiteX6" fmla="*/ 3598783 w 3598783"/>
                  <a:gd name="connsiteY6" fmla="*/ 3598783 h 3598783"/>
                  <a:gd name="connsiteX7" fmla="*/ 0 w 3598783"/>
                  <a:gd name="connsiteY7" fmla="*/ 3598783 h 359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98783" h="3598783">
                    <a:moveTo>
                      <a:pt x="1208165" y="120597"/>
                    </a:moveTo>
                    <a:lnTo>
                      <a:pt x="1208165" y="1303057"/>
                    </a:lnTo>
                    <a:lnTo>
                      <a:pt x="2390625" y="1303057"/>
                    </a:lnTo>
                    <a:lnTo>
                      <a:pt x="2390625" y="120597"/>
                    </a:lnTo>
                    <a:close/>
                    <a:moveTo>
                      <a:pt x="0" y="0"/>
                    </a:moveTo>
                    <a:lnTo>
                      <a:pt x="3598783" y="0"/>
                    </a:lnTo>
                    <a:lnTo>
                      <a:pt x="3598783" y="3598783"/>
                    </a:lnTo>
                    <a:lnTo>
                      <a:pt x="0" y="3598783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62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</a:endParaRPr>
              </a:p>
            </p:txBody>
          </p:sp>
          <p:sp>
            <p:nvSpPr>
              <p:cNvPr id="331" name="Freeform: Shape 322">
                <a:extLst>
                  <a:ext uri="{FF2B5EF4-FFF2-40B4-BE49-F238E27FC236}">
                    <a16:creationId xmlns="" xmlns:a16="http://schemas.microsoft.com/office/drawing/2014/main" id="{8394B7E9-C48A-4DD5-90D3-41D7473BCDFE}"/>
                  </a:ext>
                </a:extLst>
              </p:cNvPr>
              <p:cNvSpPr/>
              <p:nvPr/>
            </p:nvSpPr>
            <p:spPr>
              <a:xfrm>
                <a:off x="10221429" y="3429000"/>
                <a:ext cx="204563" cy="204563"/>
              </a:xfrm>
              <a:custGeom>
                <a:avLst/>
                <a:gdLst>
                  <a:gd name="connsiteX0" fmla="*/ 1208165 w 3598783"/>
                  <a:gd name="connsiteY0" fmla="*/ 120597 h 3598783"/>
                  <a:gd name="connsiteX1" fmla="*/ 1208165 w 3598783"/>
                  <a:gd name="connsiteY1" fmla="*/ 1303057 h 3598783"/>
                  <a:gd name="connsiteX2" fmla="*/ 2390625 w 3598783"/>
                  <a:gd name="connsiteY2" fmla="*/ 1303057 h 3598783"/>
                  <a:gd name="connsiteX3" fmla="*/ 2390625 w 3598783"/>
                  <a:gd name="connsiteY3" fmla="*/ 120597 h 3598783"/>
                  <a:gd name="connsiteX4" fmla="*/ 0 w 3598783"/>
                  <a:gd name="connsiteY4" fmla="*/ 0 h 3598783"/>
                  <a:gd name="connsiteX5" fmla="*/ 3598783 w 3598783"/>
                  <a:gd name="connsiteY5" fmla="*/ 0 h 3598783"/>
                  <a:gd name="connsiteX6" fmla="*/ 3598783 w 3598783"/>
                  <a:gd name="connsiteY6" fmla="*/ 3598783 h 3598783"/>
                  <a:gd name="connsiteX7" fmla="*/ 0 w 3598783"/>
                  <a:gd name="connsiteY7" fmla="*/ 3598783 h 359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98783" h="3598783">
                    <a:moveTo>
                      <a:pt x="1208165" y="120597"/>
                    </a:moveTo>
                    <a:lnTo>
                      <a:pt x="1208165" y="1303057"/>
                    </a:lnTo>
                    <a:lnTo>
                      <a:pt x="2390625" y="1303057"/>
                    </a:lnTo>
                    <a:lnTo>
                      <a:pt x="2390625" y="120597"/>
                    </a:lnTo>
                    <a:close/>
                    <a:moveTo>
                      <a:pt x="0" y="0"/>
                    </a:moveTo>
                    <a:lnTo>
                      <a:pt x="3598783" y="0"/>
                    </a:lnTo>
                    <a:lnTo>
                      <a:pt x="3598783" y="3598783"/>
                    </a:lnTo>
                    <a:lnTo>
                      <a:pt x="0" y="3598783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62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</a:endParaRPr>
              </a:p>
            </p:txBody>
          </p:sp>
          <p:sp>
            <p:nvSpPr>
              <p:cNvPr id="332" name="Freeform: Shape 323">
                <a:extLst>
                  <a:ext uri="{FF2B5EF4-FFF2-40B4-BE49-F238E27FC236}">
                    <a16:creationId xmlns="" xmlns:a16="http://schemas.microsoft.com/office/drawing/2014/main" id="{A27387D7-8D13-4B52-BF65-B19FB0833265}"/>
                  </a:ext>
                </a:extLst>
              </p:cNvPr>
              <p:cNvSpPr/>
              <p:nvPr/>
            </p:nvSpPr>
            <p:spPr>
              <a:xfrm>
                <a:off x="10480540" y="3429000"/>
                <a:ext cx="204563" cy="204563"/>
              </a:xfrm>
              <a:custGeom>
                <a:avLst/>
                <a:gdLst>
                  <a:gd name="connsiteX0" fmla="*/ 1208165 w 3598783"/>
                  <a:gd name="connsiteY0" fmla="*/ 120597 h 3598783"/>
                  <a:gd name="connsiteX1" fmla="*/ 1208165 w 3598783"/>
                  <a:gd name="connsiteY1" fmla="*/ 1303057 h 3598783"/>
                  <a:gd name="connsiteX2" fmla="*/ 2390625 w 3598783"/>
                  <a:gd name="connsiteY2" fmla="*/ 1303057 h 3598783"/>
                  <a:gd name="connsiteX3" fmla="*/ 2390625 w 3598783"/>
                  <a:gd name="connsiteY3" fmla="*/ 120597 h 3598783"/>
                  <a:gd name="connsiteX4" fmla="*/ 0 w 3598783"/>
                  <a:gd name="connsiteY4" fmla="*/ 0 h 3598783"/>
                  <a:gd name="connsiteX5" fmla="*/ 3598783 w 3598783"/>
                  <a:gd name="connsiteY5" fmla="*/ 0 h 3598783"/>
                  <a:gd name="connsiteX6" fmla="*/ 3598783 w 3598783"/>
                  <a:gd name="connsiteY6" fmla="*/ 3598783 h 3598783"/>
                  <a:gd name="connsiteX7" fmla="*/ 0 w 3598783"/>
                  <a:gd name="connsiteY7" fmla="*/ 3598783 h 3598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98783" h="3598783">
                    <a:moveTo>
                      <a:pt x="1208165" y="120597"/>
                    </a:moveTo>
                    <a:lnTo>
                      <a:pt x="1208165" y="1303057"/>
                    </a:lnTo>
                    <a:lnTo>
                      <a:pt x="2390625" y="1303057"/>
                    </a:lnTo>
                    <a:lnTo>
                      <a:pt x="2390625" y="120597"/>
                    </a:lnTo>
                    <a:close/>
                    <a:moveTo>
                      <a:pt x="0" y="0"/>
                    </a:moveTo>
                    <a:lnTo>
                      <a:pt x="3598783" y="0"/>
                    </a:lnTo>
                    <a:lnTo>
                      <a:pt x="3598783" y="3598783"/>
                    </a:lnTo>
                    <a:lnTo>
                      <a:pt x="0" y="3598783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62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</a:endParaRPr>
              </a:p>
            </p:txBody>
          </p:sp>
        </p:grpSp>
        <p:sp>
          <p:nvSpPr>
            <p:cNvPr id="328" name="Freeform: Shape 319">
              <a:extLst>
                <a:ext uri="{FF2B5EF4-FFF2-40B4-BE49-F238E27FC236}">
                  <a16:creationId xmlns="" xmlns:a16="http://schemas.microsoft.com/office/drawing/2014/main" id="{A42CB17B-A026-4FFA-A761-87C6B1D40317}"/>
                </a:ext>
              </a:extLst>
            </p:cNvPr>
            <p:cNvSpPr/>
            <p:nvPr/>
          </p:nvSpPr>
          <p:spPr>
            <a:xfrm>
              <a:off x="10331070" y="2951963"/>
              <a:ext cx="505789" cy="372334"/>
            </a:xfrm>
            <a:custGeom>
              <a:avLst/>
              <a:gdLst>
                <a:gd name="connsiteX0" fmla="*/ 1869041 w 3738080"/>
                <a:gd name="connsiteY0" fmla="*/ 1997576 h 2751770"/>
                <a:gd name="connsiteX1" fmla="*/ 2246138 w 3738080"/>
                <a:gd name="connsiteY1" fmla="*/ 2374673 h 2751770"/>
                <a:gd name="connsiteX2" fmla="*/ 1869041 w 3738080"/>
                <a:gd name="connsiteY2" fmla="*/ 2751770 h 2751770"/>
                <a:gd name="connsiteX3" fmla="*/ 1491944 w 3738080"/>
                <a:gd name="connsiteY3" fmla="*/ 2374673 h 2751770"/>
                <a:gd name="connsiteX4" fmla="*/ 1869041 w 3738080"/>
                <a:gd name="connsiteY4" fmla="*/ 1997576 h 2751770"/>
                <a:gd name="connsiteX5" fmla="*/ 2788485 w 3738080"/>
                <a:gd name="connsiteY5" fmla="*/ 1841061 h 2751770"/>
                <a:gd name="connsiteX6" fmla="*/ 2632248 w 3738080"/>
                <a:gd name="connsiteY6" fmla="*/ 1992174 h 2751770"/>
                <a:gd name="connsiteX7" fmla="*/ 2624294 w 3738080"/>
                <a:gd name="connsiteY7" fmla="*/ 1992174 h 2751770"/>
                <a:gd name="connsiteX8" fmla="*/ 1858846 w 3738080"/>
                <a:gd name="connsiteY8" fmla="*/ 1306247 h 2751770"/>
                <a:gd name="connsiteX9" fmla="*/ 2645621 w 3738080"/>
                <a:gd name="connsiteY9" fmla="*/ 1504218 h 2751770"/>
                <a:gd name="connsiteX10" fmla="*/ 2795575 w 3738080"/>
                <a:gd name="connsiteY10" fmla="*/ 1757331 h 2751770"/>
                <a:gd name="connsiteX11" fmla="*/ 2539052 w 3738080"/>
                <a:gd name="connsiteY11" fmla="*/ 1841672 h 2751770"/>
                <a:gd name="connsiteX12" fmla="*/ 1353947 w 3738080"/>
                <a:gd name="connsiteY12" fmla="*/ 1778974 h 2751770"/>
                <a:gd name="connsiteX13" fmla="*/ 982333 w 3738080"/>
                <a:gd name="connsiteY13" fmla="*/ 1780833 h 2751770"/>
                <a:gd name="connsiteX14" fmla="*/ 966756 w 3738080"/>
                <a:gd name="connsiteY14" fmla="*/ 1667407 h 2751770"/>
                <a:gd name="connsiteX15" fmla="*/ 1217540 w 3738080"/>
                <a:gd name="connsiteY15" fmla="*/ 1445700 h 2751770"/>
                <a:gd name="connsiteX16" fmla="*/ 1858846 w 3738080"/>
                <a:gd name="connsiteY16" fmla="*/ 1306247 h 2751770"/>
                <a:gd name="connsiteX17" fmla="*/ 1828129 w 3738080"/>
                <a:gd name="connsiteY17" fmla="*/ 650059 h 2751770"/>
                <a:gd name="connsiteX18" fmla="*/ 3108200 w 3738080"/>
                <a:gd name="connsiteY18" fmla="*/ 1008980 h 2751770"/>
                <a:gd name="connsiteX19" fmla="*/ 3258155 w 3738080"/>
                <a:gd name="connsiteY19" fmla="*/ 1319033 h 2751770"/>
                <a:gd name="connsiteX20" fmla="*/ 2937692 w 3738080"/>
                <a:gd name="connsiteY20" fmla="*/ 1304637 h 2751770"/>
                <a:gd name="connsiteX21" fmla="*/ 763561 w 3738080"/>
                <a:gd name="connsiteY21" fmla="*/ 1325535 h 2751770"/>
                <a:gd name="connsiteX22" fmla="*/ 464412 w 3738080"/>
                <a:gd name="connsiteY22" fmla="*/ 1278813 h 2751770"/>
                <a:gd name="connsiteX23" fmla="*/ 450482 w 3738080"/>
                <a:gd name="connsiteY23" fmla="*/ 1202928 h 2751770"/>
                <a:gd name="connsiteX24" fmla="*/ 622892 w 3738080"/>
                <a:gd name="connsiteY24" fmla="*/ 1008979 h 2751770"/>
                <a:gd name="connsiteX25" fmla="*/ 1828129 w 3738080"/>
                <a:gd name="connsiteY25" fmla="*/ 650059 h 2751770"/>
                <a:gd name="connsiteX26" fmla="*/ 1764313 w 3738080"/>
                <a:gd name="connsiteY26" fmla="*/ 591 h 2751770"/>
                <a:gd name="connsiteX27" fmla="*/ 3559697 w 3738080"/>
                <a:gd name="connsiteY27" fmla="*/ 547180 h 2751770"/>
                <a:gd name="connsiteX28" fmla="*/ 3709650 w 3738080"/>
                <a:gd name="connsiteY28" fmla="*/ 882310 h 2751770"/>
                <a:gd name="connsiteX29" fmla="*/ 3367875 w 3738080"/>
                <a:gd name="connsiteY29" fmla="*/ 834477 h 2751770"/>
                <a:gd name="connsiteX30" fmla="*/ 318417 w 3738080"/>
                <a:gd name="connsiteY30" fmla="*/ 884635 h 2751770"/>
                <a:gd name="connsiteX31" fmla="*/ 19267 w 3738080"/>
                <a:gd name="connsiteY31" fmla="*/ 846272 h 2751770"/>
                <a:gd name="connsiteX32" fmla="*/ 275 w 3738080"/>
                <a:gd name="connsiteY32" fmla="*/ 760137 h 2751770"/>
                <a:gd name="connsiteX33" fmla="*/ 173484 w 3738080"/>
                <a:gd name="connsiteY33" fmla="*/ 547180 h 2751770"/>
                <a:gd name="connsiteX34" fmla="*/ 1764313 w 3738080"/>
                <a:gd name="connsiteY34" fmla="*/ 591 h 2751770"/>
                <a:gd name="connsiteX0" fmla="*/ 1869041 w 3738080"/>
                <a:gd name="connsiteY0" fmla="*/ 1997576 h 2751770"/>
                <a:gd name="connsiteX1" fmla="*/ 2246138 w 3738080"/>
                <a:gd name="connsiteY1" fmla="*/ 2374673 h 2751770"/>
                <a:gd name="connsiteX2" fmla="*/ 1869041 w 3738080"/>
                <a:gd name="connsiteY2" fmla="*/ 2751770 h 2751770"/>
                <a:gd name="connsiteX3" fmla="*/ 1491944 w 3738080"/>
                <a:gd name="connsiteY3" fmla="*/ 2374673 h 2751770"/>
                <a:gd name="connsiteX4" fmla="*/ 1869041 w 3738080"/>
                <a:gd name="connsiteY4" fmla="*/ 1997576 h 2751770"/>
                <a:gd name="connsiteX5" fmla="*/ 2624294 w 3738080"/>
                <a:gd name="connsiteY5" fmla="*/ 1992174 h 2751770"/>
                <a:gd name="connsiteX6" fmla="*/ 2632248 w 3738080"/>
                <a:gd name="connsiteY6" fmla="*/ 1992174 h 2751770"/>
                <a:gd name="connsiteX7" fmla="*/ 2624294 w 3738080"/>
                <a:gd name="connsiteY7" fmla="*/ 1992174 h 2751770"/>
                <a:gd name="connsiteX8" fmla="*/ 1858846 w 3738080"/>
                <a:gd name="connsiteY8" fmla="*/ 1306247 h 2751770"/>
                <a:gd name="connsiteX9" fmla="*/ 2645621 w 3738080"/>
                <a:gd name="connsiteY9" fmla="*/ 1504218 h 2751770"/>
                <a:gd name="connsiteX10" fmla="*/ 2795575 w 3738080"/>
                <a:gd name="connsiteY10" fmla="*/ 1757331 h 2751770"/>
                <a:gd name="connsiteX11" fmla="*/ 2539052 w 3738080"/>
                <a:gd name="connsiteY11" fmla="*/ 1841672 h 2751770"/>
                <a:gd name="connsiteX12" fmla="*/ 1353947 w 3738080"/>
                <a:gd name="connsiteY12" fmla="*/ 1778974 h 2751770"/>
                <a:gd name="connsiteX13" fmla="*/ 982333 w 3738080"/>
                <a:gd name="connsiteY13" fmla="*/ 1780833 h 2751770"/>
                <a:gd name="connsiteX14" fmla="*/ 966756 w 3738080"/>
                <a:gd name="connsiteY14" fmla="*/ 1667407 h 2751770"/>
                <a:gd name="connsiteX15" fmla="*/ 1217540 w 3738080"/>
                <a:gd name="connsiteY15" fmla="*/ 1445700 h 2751770"/>
                <a:gd name="connsiteX16" fmla="*/ 1858846 w 3738080"/>
                <a:gd name="connsiteY16" fmla="*/ 1306247 h 2751770"/>
                <a:gd name="connsiteX17" fmla="*/ 1828129 w 3738080"/>
                <a:gd name="connsiteY17" fmla="*/ 650059 h 2751770"/>
                <a:gd name="connsiteX18" fmla="*/ 3108200 w 3738080"/>
                <a:gd name="connsiteY18" fmla="*/ 1008980 h 2751770"/>
                <a:gd name="connsiteX19" fmla="*/ 3258155 w 3738080"/>
                <a:gd name="connsiteY19" fmla="*/ 1319033 h 2751770"/>
                <a:gd name="connsiteX20" fmla="*/ 2937692 w 3738080"/>
                <a:gd name="connsiteY20" fmla="*/ 1304637 h 2751770"/>
                <a:gd name="connsiteX21" fmla="*/ 763561 w 3738080"/>
                <a:gd name="connsiteY21" fmla="*/ 1325535 h 2751770"/>
                <a:gd name="connsiteX22" fmla="*/ 464412 w 3738080"/>
                <a:gd name="connsiteY22" fmla="*/ 1278813 h 2751770"/>
                <a:gd name="connsiteX23" fmla="*/ 450482 w 3738080"/>
                <a:gd name="connsiteY23" fmla="*/ 1202928 h 2751770"/>
                <a:gd name="connsiteX24" fmla="*/ 622892 w 3738080"/>
                <a:gd name="connsiteY24" fmla="*/ 1008979 h 2751770"/>
                <a:gd name="connsiteX25" fmla="*/ 1828129 w 3738080"/>
                <a:gd name="connsiteY25" fmla="*/ 650059 h 2751770"/>
                <a:gd name="connsiteX26" fmla="*/ 1764313 w 3738080"/>
                <a:gd name="connsiteY26" fmla="*/ 591 h 2751770"/>
                <a:gd name="connsiteX27" fmla="*/ 3559697 w 3738080"/>
                <a:gd name="connsiteY27" fmla="*/ 547180 h 2751770"/>
                <a:gd name="connsiteX28" fmla="*/ 3709650 w 3738080"/>
                <a:gd name="connsiteY28" fmla="*/ 882310 h 2751770"/>
                <a:gd name="connsiteX29" fmla="*/ 3367875 w 3738080"/>
                <a:gd name="connsiteY29" fmla="*/ 834477 h 2751770"/>
                <a:gd name="connsiteX30" fmla="*/ 318417 w 3738080"/>
                <a:gd name="connsiteY30" fmla="*/ 884635 h 2751770"/>
                <a:gd name="connsiteX31" fmla="*/ 19267 w 3738080"/>
                <a:gd name="connsiteY31" fmla="*/ 846272 h 2751770"/>
                <a:gd name="connsiteX32" fmla="*/ 275 w 3738080"/>
                <a:gd name="connsiteY32" fmla="*/ 760137 h 2751770"/>
                <a:gd name="connsiteX33" fmla="*/ 173484 w 3738080"/>
                <a:gd name="connsiteY33" fmla="*/ 547180 h 2751770"/>
                <a:gd name="connsiteX34" fmla="*/ 1764313 w 3738080"/>
                <a:gd name="connsiteY34" fmla="*/ 591 h 2751770"/>
                <a:gd name="connsiteX0" fmla="*/ 1869041 w 3738080"/>
                <a:gd name="connsiteY0" fmla="*/ 1997576 h 2751770"/>
                <a:gd name="connsiteX1" fmla="*/ 2246138 w 3738080"/>
                <a:gd name="connsiteY1" fmla="*/ 2374673 h 2751770"/>
                <a:gd name="connsiteX2" fmla="*/ 1869041 w 3738080"/>
                <a:gd name="connsiteY2" fmla="*/ 2751770 h 2751770"/>
                <a:gd name="connsiteX3" fmla="*/ 1491944 w 3738080"/>
                <a:gd name="connsiteY3" fmla="*/ 2374673 h 2751770"/>
                <a:gd name="connsiteX4" fmla="*/ 1869041 w 3738080"/>
                <a:gd name="connsiteY4" fmla="*/ 1997576 h 2751770"/>
                <a:gd name="connsiteX5" fmla="*/ 1858846 w 3738080"/>
                <a:gd name="connsiteY5" fmla="*/ 1306247 h 2751770"/>
                <a:gd name="connsiteX6" fmla="*/ 2645621 w 3738080"/>
                <a:gd name="connsiteY6" fmla="*/ 1504218 h 2751770"/>
                <a:gd name="connsiteX7" fmla="*/ 2795575 w 3738080"/>
                <a:gd name="connsiteY7" fmla="*/ 1757331 h 2751770"/>
                <a:gd name="connsiteX8" fmla="*/ 2539052 w 3738080"/>
                <a:gd name="connsiteY8" fmla="*/ 1841672 h 2751770"/>
                <a:gd name="connsiteX9" fmla="*/ 1353947 w 3738080"/>
                <a:gd name="connsiteY9" fmla="*/ 1778974 h 2751770"/>
                <a:gd name="connsiteX10" fmla="*/ 982333 w 3738080"/>
                <a:gd name="connsiteY10" fmla="*/ 1780833 h 2751770"/>
                <a:gd name="connsiteX11" fmla="*/ 966756 w 3738080"/>
                <a:gd name="connsiteY11" fmla="*/ 1667407 h 2751770"/>
                <a:gd name="connsiteX12" fmla="*/ 1217540 w 3738080"/>
                <a:gd name="connsiteY12" fmla="*/ 1445700 h 2751770"/>
                <a:gd name="connsiteX13" fmla="*/ 1858846 w 3738080"/>
                <a:gd name="connsiteY13" fmla="*/ 1306247 h 2751770"/>
                <a:gd name="connsiteX14" fmla="*/ 1828129 w 3738080"/>
                <a:gd name="connsiteY14" fmla="*/ 650059 h 2751770"/>
                <a:gd name="connsiteX15" fmla="*/ 3108200 w 3738080"/>
                <a:gd name="connsiteY15" fmla="*/ 1008980 h 2751770"/>
                <a:gd name="connsiteX16" fmla="*/ 3258155 w 3738080"/>
                <a:gd name="connsiteY16" fmla="*/ 1319033 h 2751770"/>
                <a:gd name="connsiteX17" fmla="*/ 2937692 w 3738080"/>
                <a:gd name="connsiteY17" fmla="*/ 1304637 h 2751770"/>
                <a:gd name="connsiteX18" fmla="*/ 763561 w 3738080"/>
                <a:gd name="connsiteY18" fmla="*/ 1325535 h 2751770"/>
                <a:gd name="connsiteX19" fmla="*/ 464412 w 3738080"/>
                <a:gd name="connsiteY19" fmla="*/ 1278813 h 2751770"/>
                <a:gd name="connsiteX20" fmla="*/ 450482 w 3738080"/>
                <a:gd name="connsiteY20" fmla="*/ 1202928 h 2751770"/>
                <a:gd name="connsiteX21" fmla="*/ 622892 w 3738080"/>
                <a:gd name="connsiteY21" fmla="*/ 1008979 h 2751770"/>
                <a:gd name="connsiteX22" fmla="*/ 1828129 w 3738080"/>
                <a:gd name="connsiteY22" fmla="*/ 650059 h 2751770"/>
                <a:gd name="connsiteX23" fmla="*/ 1764313 w 3738080"/>
                <a:gd name="connsiteY23" fmla="*/ 591 h 2751770"/>
                <a:gd name="connsiteX24" fmla="*/ 3559697 w 3738080"/>
                <a:gd name="connsiteY24" fmla="*/ 547180 h 2751770"/>
                <a:gd name="connsiteX25" fmla="*/ 3709650 w 3738080"/>
                <a:gd name="connsiteY25" fmla="*/ 882310 h 2751770"/>
                <a:gd name="connsiteX26" fmla="*/ 3367875 w 3738080"/>
                <a:gd name="connsiteY26" fmla="*/ 834477 h 2751770"/>
                <a:gd name="connsiteX27" fmla="*/ 318417 w 3738080"/>
                <a:gd name="connsiteY27" fmla="*/ 884635 h 2751770"/>
                <a:gd name="connsiteX28" fmla="*/ 19267 w 3738080"/>
                <a:gd name="connsiteY28" fmla="*/ 846272 h 2751770"/>
                <a:gd name="connsiteX29" fmla="*/ 275 w 3738080"/>
                <a:gd name="connsiteY29" fmla="*/ 760137 h 2751770"/>
                <a:gd name="connsiteX30" fmla="*/ 173484 w 3738080"/>
                <a:gd name="connsiteY30" fmla="*/ 547180 h 2751770"/>
                <a:gd name="connsiteX31" fmla="*/ 1764313 w 3738080"/>
                <a:gd name="connsiteY31" fmla="*/ 591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738080" h="2751770">
                  <a:moveTo>
                    <a:pt x="1869041" y="1997576"/>
                  </a:moveTo>
                  <a:cubicBezTo>
                    <a:pt x="2077306" y="1997576"/>
                    <a:pt x="2246138" y="2166408"/>
                    <a:pt x="2246138" y="2374673"/>
                  </a:cubicBezTo>
                  <a:cubicBezTo>
                    <a:pt x="2246138" y="2582938"/>
                    <a:pt x="2077306" y="2751770"/>
                    <a:pt x="1869041" y="2751770"/>
                  </a:cubicBezTo>
                  <a:cubicBezTo>
                    <a:pt x="1660776" y="2751770"/>
                    <a:pt x="1491944" y="2582938"/>
                    <a:pt x="1491944" y="2374673"/>
                  </a:cubicBezTo>
                  <a:cubicBezTo>
                    <a:pt x="1491944" y="2166408"/>
                    <a:pt x="1660776" y="1997576"/>
                    <a:pt x="1869041" y="1997576"/>
                  </a:cubicBezTo>
                  <a:close/>
                  <a:moveTo>
                    <a:pt x="1858846" y="1306247"/>
                  </a:moveTo>
                  <a:cubicBezTo>
                    <a:pt x="2165924" y="1301758"/>
                    <a:pt x="2404940" y="1399722"/>
                    <a:pt x="2645621" y="1504218"/>
                  </a:cubicBezTo>
                  <a:cubicBezTo>
                    <a:pt x="2813424" y="1597955"/>
                    <a:pt x="2823993" y="1678797"/>
                    <a:pt x="2795575" y="1757331"/>
                  </a:cubicBezTo>
                  <a:cubicBezTo>
                    <a:pt x="2761471" y="1842158"/>
                    <a:pt x="2685239" y="1908552"/>
                    <a:pt x="2539052" y="1841672"/>
                  </a:cubicBezTo>
                  <a:cubicBezTo>
                    <a:pt x="2347207" y="1684231"/>
                    <a:pt x="1733351" y="1556050"/>
                    <a:pt x="1353947" y="1778974"/>
                  </a:cubicBezTo>
                  <a:cubicBezTo>
                    <a:pt x="1250080" y="1855218"/>
                    <a:pt x="1037749" y="1915097"/>
                    <a:pt x="982333" y="1780833"/>
                  </a:cubicBezTo>
                  <a:cubicBezTo>
                    <a:pt x="968480" y="1736637"/>
                    <a:pt x="963386" y="1699601"/>
                    <a:pt x="966756" y="1667407"/>
                  </a:cubicBezTo>
                  <a:cubicBezTo>
                    <a:pt x="976866" y="1570822"/>
                    <a:pt x="1063141" y="1517802"/>
                    <a:pt x="1217540" y="1445700"/>
                  </a:cubicBezTo>
                  <a:cubicBezTo>
                    <a:pt x="1465851" y="1348519"/>
                    <a:pt x="1674601" y="1308942"/>
                    <a:pt x="1858846" y="1306247"/>
                  </a:cubicBezTo>
                  <a:close/>
                  <a:moveTo>
                    <a:pt x="1828129" y="650059"/>
                  </a:moveTo>
                  <a:cubicBezTo>
                    <a:pt x="2445754" y="646836"/>
                    <a:pt x="2937662" y="894034"/>
                    <a:pt x="3108200" y="1008980"/>
                  </a:cubicBezTo>
                  <a:cubicBezTo>
                    <a:pt x="3228810" y="1075858"/>
                    <a:pt x="3343409" y="1171509"/>
                    <a:pt x="3258155" y="1319033"/>
                  </a:cubicBezTo>
                  <a:cubicBezTo>
                    <a:pt x="3134282" y="1435449"/>
                    <a:pt x="3057301" y="1393031"/>
                    <a:pt x="2937692" y="1304637"/>
                  </a:cubicBezTo>
                  <a:cubicBezTo>
                    <a:pt x="2647778" y="1191783"/>
                    <a:pt x="2008321" y="619142"/>
                    <a:pt x="763561" y="1325535"/>
                  </a:cubicBezTo>
                  <a:cubicBezTo>
                    <a:pt x="621636" y="1425852"/>
                    <a:pt x="511304" y="1376178"/>
                    <a:pt x="464412" y="1278813"/>
                  </a:cubicBezTo>
                  <a:cubicBezTo>
                    <a:pt x="452398" y="1252494"/>
                    <a:pt x="448110" y="1227223"/>
                    <a:pt x="450482" y="1202928"/>
                  </a:cubicBezTo>
                  <a:cubicBezTo>
                    <a:pt x="457599" y="1130049"/>
                    <a:pt x="524660" y="1065987"/>
                    <a:pt x="622892" y="1008979"/>
                  </a:cubicBezTo>
                  <a:cubicBezTo>
                    <a:pt x="1041721" y="744082"/>
                    <a:pt x="1457554" y="651995"/>
                    <a:pt x="1828129" y="650059"/>
                  </a:cubicBezTo>
                  <a:close/>
                  <a:moveTo>
                    <a:pt x="1764313" y="591"/>
                  </a:moveTo>
                  <a:cubicBezTo>
                    <a:pt x="2430887" y="-13278"/>
                    <a:pt x="3056659" y="218017"/>
                    <a:pt x="3559697" y="547180"/>
                  </a:cubicBezTo>
                  <a:cubicBezTo>
                    <a:pt x="3671781" y="597338"/>
                    <a:pt x="3794905" y="759863"/>
                    <a:pt x="3709650" y="882310"/>
                  </a:cubicBezTo>
                  <a:cubicBezTo>
                    <a:pt x="3594303" y="984791"/>
                    <a:pt x="3449118" y="907547"/>
                    <a:pt x="3367875" y="834477"/>
                  </a:cubicBezTo>
                  <a:cubicBezTo>
                    <a:pt x="3193985" y="725799"/>
                    <a:pt x="1920315" y="-235561"/>
                    <a:pt x="318417" y="884635"/>
                  </a:cubicBezTo>
                  <a:cubicBezTo>
                    <a:pt x="189280" y="993311"/>
                    <a:pt x="70419" y="922739"/>
                    <a:pt x="19267" y="846272"/>
                  </a:cubicBezTo>
                  <a:cubicBezTo>
                    <a:pt x="4410" y="817516"/>
                    <a:pt x="-1388" y="788500"/>
                    <a:pt x="275" y="760137"/>
                  </a:cubicBezTo>
                  <a:cubicBezTo>
                    <a:pt x="5260" y="675044"/>
                    <a:pt x="77384" y="595829"/>
                    <a:pt x="173484" y="547180"/>
                  </a:cubicBezTo>
                  <a:cubicBezTo>
                    <a:pt x="702741" y="170471"/>
                    <a:pt x="1245868" y="11376"/>
                    <a:pt x="1764313" y="591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2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</a:endParaRPr>
            </a:p>
          </p:txBody>
        </p:sp>
      </p:grpSp>
      <p:sp>
        <p:nvSpPr>
          <p:cNvPr id="335" name="Right Triangle 17">
            <a:extLst>
              <a:ext uri="{FF2B5EF4-FFF2-40B4-BE49-F238E27FC236}">
                <a16:creationId xmlns=""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4242782" y="3359228"/>
            <a:ext cx="136180" cy="169425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194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336" name="Round Same Side Corner Rectangle 6">
            <a:extLst>
              <a:ext uri="{FF2B5EF4-FFF2-40B4-BE49-F238E27FC236}">
                <a16:creationId xmlns=""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4367857" y="3414096"/>
            <a:ext cx="78603" cy="174923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194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337" name="Rectangle 30">
            <a:extLst>
              <a:ext uri="{FF2B5EF4-FFF2-40B4-BE49-F238E27FC236}">
                <a16:creationId xmlns=""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4442318" y="2611225"/>
            <a:ext cx="157833" cy="176227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194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1946337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Flowchart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782018" y="986243"/>
            <a:ext cx="950194" cy="380365"/>
          </a:xfrm>
          <a:prstGeom prst="round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36140" y="1037925"/>
            <a:ext cx="503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12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Start</a:t>
            </a:r>
            <a:endParaRPr kumimoji="1" lang="en-US" sz="120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273117" y="6070289"/>
            <a:ext cx="1121894" cy="380886"/>
          </a:xfrm>
          <a:prstGeom prst="round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1020" y="1707302"/>
            <a:ext cx="1692189" cy="648072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5410" y="1805732"/>
            <a:ext cx="15817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Training group </a:t>
            </a:r>
            <a:r>
              <a:rPr kumimoji="1"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Create</a:t>
            </a: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 Plan control</a:t>
            </a:r>
          </a:p>
        </p:txBody>
      </p:sp>
      <p:sp>
        <p:nvSpPr>
          <p:cNvPr id="13" name="Diamond 12"/>
          <p:cNvSpPr/>
          <p:nvPr/>
        </p:nvSpPr>
        <p:spPr>
          <a:xfrm>
            <a:off x="443262" y="2716999"/>
            <a:ext cx="1611194" cy="1264587"/>
          </a:xfrm>
          <a:prstGeom prst="diamond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87523" y="3035983"/>
            <a:ext cx="7676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Send Dept. Training group </a:t>
            </a:r>
            <a:r>
              <a:rPr kumimoji="1" lang="en-US" sz="800" dirty="0" smtClean="0">
                <a:solidFill>
                  <a:srgbClr val="00B050"/>
                </a:solidFill>
                <a:latin typeface="+mn-ea"/>
                <a:ea typeface="+mn-ea"/>
                <a:cs typeface="メイリオ" panose="020B0604030504040204" pitchFamily="50" charset="-128"/>
              </a:rPr>
              <a:t>Approve</a:t>
            </a:r>
            <a:r>
              <a:rPr kumimoji="1" lang="en-US" sz="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 plan control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74514" y="4456782"/>
            <a:ext cx="1765202" cy="723289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78088" y="4535767"/>
            <a:ext cx="158179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Training group </a:t>
            </a:r>
            <a:r>
              <a:rPr kumimoji="1"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Create</a:t>
            </a: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 Skill Test and Patrol online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529109" y="2102541"/>
            <a:ext cx="1765202" cy="785594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672566" y="2175905"/>
            <a:ext cx="158179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Training group </a:t>
            </a:r>
            <a:r>
              <a:rPr kumimoji="1"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Set </a:t>
            </a: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operator group for Skill Test</a:t>
            </a:r>
          </a:p>
        </p:txBody>
      </p:sp>
      <p:sp>
        <p:nvSpPr>
          <p:cNvPr id="23" name="Diamond 22"/>
          <p:cNvSpPr/>
          <p:nvPr/>
        </p:nvSpPr>
        <p:spPr>
          <a:xfrm>
            <a:off x="3665454" y="4509027"/>
            <a:ext cx="1492512" cy="1018557"/>
          </a:xfrm>
          <a:prstGeom prst="diamond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034229" y="4774879"/>
            <a:ext cx="767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lang="en-US" sz="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Operator Pass Skill test online </a:t>
            </a:r>
            <a:endParaRPr kumimoji="1" lang="en-US" sz="80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547618" y="2350989"/>
            <a:ext cx="1765202" cy="610603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639322" y="2439929"/>
            <a:ext cx="15817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lang="en-US" sz="1050" dirty="0">
                <a:solidFill>
                  <a:schemeClr val="tx2"/>
                </a:solidFill>
                <a:latin typeface="+mn-ea"/>
                <a:cs typeface="メイリオ" panose="020B0604030504040204" pitchFamily="50" charset="-128"/>
              </a:rPr>
              <a:t>operator group </a:t>
            </a:r>
            <a:r>
              <a:rPr lang="en-US" sz="1050" dirty="0" smtClean="0">
                <a:solidFill>
                  <a:schemeClr val="tx2"/>
                </a:solidFill>
                <a:latin typeface="+mn-ea"/>
                <a:cs typeface="メイリオ" panose="020B0604030504040204" pitchFamily="50" charset="-128"/>
              </a:rPr>
              <a:t>test Patrol </a:t>
            </a:r>
            <a:r>
              <a:rPr lang="en-US" sz="1050" dirty="0">
                <a:solidFill>
                  <a:schemeClr val="tx2"/>
                </a:solidFill>
                <a:latin typeface="+mn-ea"/>
                <a:cs typeface="メイリオ" panose="020B0604030504040204" pitchFamily="50" charset="-128"/>
              </a:rPr>
              <a:t>online</a:t>
            </a:r>
          </a:p>
        </p:txBody>
      </p:sp>
      <p:sp>
        <p:nvSpPr>
          <p:cNvPr id="27" name="Diamond 26"/>
          <p:cNvSpPr/>
          <p:nvPr/>
        </p:nvSpPr>
        <p:spPr>
          <a:xfrm>
            <a:off x="6699420" y="3284566"/>
            <a:ext cx="1461598" cy="1060479"/>
          </a:xfrm>
          <a:prstGeom prst="diamond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068827" y="3538347"/>
            <a:ext cx="767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lang="en-US" sz="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Operator Pass Patrol online ?</a:t>
            </a:r>
            <a:endParaRPr kumimoji="1" lang="en-US" sz="80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547618" y="4704181"/>
            <a:ext cx="1765202" cy="768302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639322" y="4799791"/>
            <a:ext cx="158179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lang="en-US" sz="1050" dirty="0">
                <a:solidFill>
                  <a:schemeClr val="tx2"/>
                </a:solidFill>
                <a:latin typeface="+mn-ea"/>
                <a:cs typeface="メイリオ" panose="020B0604030504040204" pitchFamily="50" charset="-128"/>
              </a:rPr>
              <a:t>Dept. Training group </a:t>
            </a:r>
            <a:r>
              <a:rPr lang="en-US" sz="1050" dirty="0" smtClean="0">
                <a:solidFill>
                  <a:srgbClr val="00B050"/>
                </a:solidFill>
                <a:latin typeface="+mn-ea"/>
                <a:cs typeface="メイリオ" panose="020B0604030504040204" pitchFamily="50" charset="-128"/>
              </a:rPr>
              <a:t>Approve</a:t>
            </a:r>
            <a:r>
              <a:rPr lang="en-US" sz="1050" dirty="0" smtClean="0">
                <a:solidFill>
                  <a:schemeClr val="tx2"/>
                </a:solidFill>
                <a:latin typeface="+mn-ea"/>
                <a:cs typeface="メイリオ" panose="020B0604030504040204" pitchFamily="50" charset="-128"/>
              </a:rPr>
              <a:t> result skill test and patrol online</a:t>
            </a:r>
            <a:endParaRPr lang="en-US" sz="1050" dirty="0">
              <a:solidFill>
                <a:schemeClr val="tx2"/>
              </a:solidFill>
              <a:latin typeface="+mn-ea"/>
              <a:cs typeface="メイリオ" panose="020B0604030504040204" pitchFamily="50" charset="-128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566853" y="6122232"/>
            <a:ext cx="441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12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End</a:t>
            </a:r>
            <a:endParaRPr kumimoji="1" lang="en-US" sz="120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535458" y="3439753"/>
            <a:ext cx="1765202" cy="584775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610460" y="3498821"/>
            <a:ext cx="169413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lang="en-US" sz="1050" dirty="0" smtClean="0">
                <a:solidFill>
                  <a:schemeClr val="tx2"/>
                </a:solidFill>
                <a:latin typeface="+mn-ea"/>
                <a:cs typeface="メイリオ" panose="020B0604030504040204" pitchFamily="50" charset="-128"/>
              </a:rPr>
              <a:t>Operator Skill test from training group set</a:t>
            </a:r>
            <a:endParaRPr lang="en-US" sz="1050" dirty="0">
              <a:solidFill>
                <a:schemeClr val="tx2"/>
              </a:solidFill>
              <a:latin typeface="+mn-ea"/>
              <a:cs typeface="メイリオ" panose="020B0604030504040204" pitchFamily="50" charset="-128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547618" y="5876581"/>
            <a:ext cx="1765202" cy="768302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89500" y="5932698"/>
            <a:ext cx="158179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lang="en-US" sz="1050" dirty="0" smtClean="0">
                <a:solidFill>
                  <a:schemeClr val="tx2"/>
                </a:solidFill>
                <a:latin typeface="+mn-ea"/>
                <a:cs typeface="メイリオ" panose="020B0604030504040204" pitchFamily="50" charset="-128"/>
              </a:rPr>
              <a:t>QLMS </a:t>
            </a:r>
            <a:r>
              <a:rPr lang="en-US" sz="1050" dirty="0" smtClean="0">
                <a:solidFill>
                  <a:srgbClr val="7030A0"/>
                </a:solidFill>
                <a:latin typeface="+mn-ea"/>
                <a:cs typeface="メイリオ" panose="020B0604030504040204" pitchFamily="50" charset="-128"/>
              </a:rPr>
              <a:t>update</a:t>
            </a:r>
            <a:r>
              <a:rPr lang="en-US" sz="1050" dirty="0" smtClean="0">
                <a:solidFill>
                  <a:schemeClr val="tx2"/>
                </a:solidFill>
                <a:latin typeface="+mn-ea"/>
                <a:cs typeface="メイリオ" panose="020B0604030504040204" pitchFamily="50" charset="-128"/>
              </a:rPr>
              <a:t> result and expire date in database</a:t>
            </a:r>
            <a:endParaRPr lang="en-US" sz="1050" dirty="0">
              <a:solidFill>
                <a:schemeClr val="tx2"/>
              </a:solidFill>
              <a:latin typeface="+mn-ea"/>
              <a:cs typeface="メイリオ" panose="020B0604030504040204" pitchFamily="50" charset="-128"/>
            </a:endParaRPr>
          </a:p>
        </p:txBody>
      </p:sp>
      <p:cxnSp>
        <p:nvCxnSpPr>
          <p:cNvPr id="41" name="Straight Arrow Connector 40"/>
          <p:cNvCxnSpPr>
            <a:stCxn id="3" idx="2"/>
          </p:cNvCxnSpPr>
          <p:nvPr/>
        </p:nvCxnSpPr>
        <p:spPr>
          <a:xfrm>
            <a:off x="1257115" y="1366608"/>
            <a:ext cx="0" cy="34069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7" idx="2"/>
            <a:endCxn id="13" idx="0"/>
          </p:cNvCxnSpPr>
          <p:nvPr/>
        </p:nvCxnSpPr>
        <p:spPr>
          <a:xfrm flipH="1">
            <a:off x="1248859" y="2355374"/>
            <a:ext cx="8256" cy="361625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3" idx="2"/>
            <a:endCxn id="15" idx="0"/>
          </p:cNvCxnSpPr>
          <p:nvPr/>
        </p:nvCxnSpPr>
        <p:spPr>
          <a:xfrm>
            <a:off x="1248859" y="3981586"/>
            <a:ext cx="8256" cy="47519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7" idx="2"/>
            <a:endCxn id="36" idx="0"/>
          </p:cNvCxnSpPr>
          <p:nvPr/>
        </p:nvCxnSpPr>
        <p:spPr>
          <a:xfrm>
            <a:off x="4411710" y="2888135"/>
            <a:ext cx="6349" cy="55161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36" idx="2"/>
            <a:endCxn id="23" idx="0"/>
          </p:cNvCxnSpPr>
          <p:nvPr/>
        </p:nvCxnSpPr>
        <p:spPr>
          <a:xfrm flipH="1">
            <a:off x="4411710" y="4024528"/>
            <a:ext cx="6349" cy="48449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stCxn id="23" idx="2"/>
            <a:endCxn id="29" idx="1"/>
          </p:cNvCxnSpPr>
          <p:nvPr/>
        </p:nvCxnSpPr>
        <p:spPr>
          <a:xfrm rot="5400000" flipH="1" flipV="1">
            <a:off x="5260038" y="4240004"/>
            <a:ext cx="439252" cy="2135908"/>
          </a:xfrm>
          <a:prstGeom prst="bentConnector4">
            <a:avLst>
              <a:gd name="adj1" fmla="val -52043"/>
              <a:gd name="adj2" fmla="val 67469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13" idx="3"/>
          </p:cNvCxnSpPr>
          <p:nvPr/>
        </p:nvCxnSpPr>
        <p:spPr>
          <a:xfrm flipV="1">
            <a:off x="2054456" y="2031338"/>
            <a:ext cx="48753" cy="1317955"/>
          </a:xfrm>
          <a:prstGeom prst="bentConnector3">
            <a:avLst>
              <a:gd name="adj1" fmla="val 873042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23" idx="1"/>
            <a:endCxn id="17" idx="1"/>
          </p:cNvCxnSpPr>
          <p:nvPr/>
        </p:nvCxnSpPr>
        <p:spPr>
          <a:xfrm rot="10800000">
            <a:off x="3529110" y="2495338"/>
            <a:ext cx="136345" cy="2522968"/>
          </a:xfrm>
          <a:prstGeom prst="bentConnector3">
            <a:avLst>
              <a:gd name="adj1" fmla="val 267663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25" idx="2"/>
            <a:endCxn id="27" idx="0"/>
          </p:cNvCxnSpPr>
          <p:nvPr/>
        </p:nvCxnSpPr>
        <p:spPr>
          <a:xfrm>
            <a:off x="7430219" y="2961592"/>
            <a:ext cx="0" cy="32297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27" idx="2"/>
            <a:endCxn id="29" idx="0"/>
          </p:cNvCxnSpPr>
          <p:nvPr/>
        </p:nvCxnSpPr>
        <p:spPr>
          <a:xfrm>
            <a:off x="7430219" y="4345045"/>
            <a:ext cx="0" cy="35913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9" idx="2"/>
            <a:endCxn id="38" idx="0"/>
          </p:cNvCxnSpPr>
          <p:nvPr/>
        </p:nvCxnSpPr>
        <p:spPr>
          <a:xfrm>
            <a:off x="7430219" y="5472483"/>
            <a:ext cx="0" cy="40409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/>
          <p:cNvCxnSpPr>
            <a:stCxn id="27" idx="3"/>
            <a:endCxn id="25" idx="3"/>
          </p:cNvCxnSpPr>
          <p:nvPr/>
        </p:nvCxnSpPr>
        <p:spPr>
          <a:xfrm flipV="1">
            <a:off x="8161018" y="2656291"/>
            <a:ext cx="151802" cy="1158515"/>
          </a:xfrm>
          <a:prstGeom prst="bentConnector3">
            <a:avLst>
              <a:gd name="adj1" fmla="val 250591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38" idx="1"/>
            <a:endCxn id="5" idx="3"/>
          </p:cNvCxnSpPr>
          <p:nvPr/>
        </p:nvCxnSpPr>
        <p:spPr>
          <a:xfrm flipH="1">
            <a:off x="5395011" y="6260732"/>
            <a:ext cx="1152607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2168541" y="2362438"/>
            <a:ext cx="353943" cy="88101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1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Not approve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257812" y="4018333"/>
            <a:ext cx="716863" cy="26161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1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Approve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4967445" y="5437268"/>
            <a:ext cx="4762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2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Pass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3296122" y="4112388"/>
            <a:ext cx="369332" cy="739498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2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Not Pass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7449224" y="4322578"/>
            <a:ext cx="4762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2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Pass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8225049" y="2603194"/>
            <a:ext cx="369332" cy="73949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2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Not Pass</a:t>
            </a:r>
          </a:p>
        </p:txBody>
      </p:sp>
      <p:sp>
        <p:nvSpPr>
          <p:cNvPr id="95" name="Diamond 94"/>
          <p:cNvSpPr/>
          <p:nvPr/>
        </p:nvSpPr>
        <p:spPr>
          <a:xfrm>
            <a:off x="4770519" y="763568"/>
            <a:ext cx="1492512" cy="1018557"/>
          </a:xfrm>
          <a:prstGeom prst="diamond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cxnSp>
        <p:nvCxnSpPr>
          <p:cNvPr id="86" name="Elbow Connector 85"/>
          <p:cNvCxnSpPr>
            <a:stCxn id="15" idx="2"/>
            <a:endCxn id="95" idx="1"/>
          </p:cNvCxnSpPr>
          <p:nvPr/>
        </p:nvCxnSpPr>
        <p:spPr>
          <a:xfrm rot="5400000" flipH="1" flipV="1">
            <a:off x="1060205" y="1469757"/>
            <a:ext cx="3907224" cy="3513404"/>
          </a:xfrm>
          <a:prstGeom prst="bentConnector4">
            <a:avLst>
              <a:gd name="adj1" fmla="val -5851"/>
              <a:gd name="adj2" fmla="val 46065"/>
            </a:avLst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Elbow Connector 95"/>
          <p:cNvCxnSpPr>
            <a:stCxn id="95" idx="2"/>
            <a:endCxn id="17" idx="0"/>
          </p:cNvCxnSpPr>
          <p:nvPr/>
        </p:nvCxnSpPr>
        <p:spPr>
          <a:xfrm rot="5400000">
            <a:off x="4804035" y="1389801"/>
            <a:ext cx="320416" cy="1105065"/>
          </a:xfrm>
          <a:prstGeom prst="bentConnector3">
            <a:avLst>
              <a:gd name="adj1" fmla="val 50000"/>
            </a:avLst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Elbow Connector 97"/>
          <p:cNvCxnSpPr>
            <a:stCxn id="95" idx="3"/>
            <a:endCxn id="106" idx="1"/>
          </p:cNvCxnSpPr>
          <p:nvPr/>
        </p:nvCxnSpPr>
        <p:spPr>
          <a:xfrm>
            <a:off x="6263031" y="1272847"/>
            <a:ext cx="287365" cy="434455"/>
          </a:xfrm>
          <a:prstGeom prst="bentConnector3">
            <a:avLst>
              <a:gd name="adj1" fmla="val 50000"/>
            </a:avLst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98"/>
          <p:cNvSpPr/>
          <p:nvPr/>
        </p:nvSpPr>
        <p:spPr>
          <a:xfrm>
            <a:off x="4969991" y="1061008"/>
            <a:ext cx="109356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50" dirty="0"/>
              <a:t>Skill Test </a:t>
            </a:r>
            <a:endParaRPr lang="en-US" sz="1050" dirty="0" smtClean="0"/>
          </a:p>
          <a:p>
            <a:pPr algn="ctr"/>
            <a:r>
              <a:rPr lang="en-US" sz="1050" dirty="0" smtClean="0"/>
              <a:t>or </a:t>
            </a:r>
            <a:r>
              <a:rPr lang="en-US" sz="1050" dirty="0"/>
              <a:t>Patrol online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6550396" y="1314505"/>
            <a:ext cx="1765202" cy="785594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639322" y="1418761"/>
            <a:ext cx="158179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Training group </a:t>
            </a:r>
            <a:r>
              <a:rPr kumimoji="1"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Set </a:t>
            </a: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operator group for </a:t>
            </a:r>
            <a:r>
              <a:rPr lang="en-US" sz="1050" dirty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Patrol online</a:t>
            </a:r>
          </a:p>
        </p:txBody>
      </p:sp>
      <p:cxnSp>
        <p:nvCxnSpPr>
          <p:cNvPr id="119" name="Straight Arrow Connector 118"/>
          <p:cNvCxnSpPr>
            <a:stCxn id="106" idx="2"/>
            <a:endCxn id="25" idx="0"/>
          </p:cNvCxnSpPr>
          <p:nvPr/>
        </p:nvCxnSpPr>
        <p:spPr>
          <a:xfrm flipH="1">
            <a:off x="7430219" y="2100099"/>
            <a:ext cx="2778" cy="25089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173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2263" y="1412776"/>
            <a:ext cx="5699523" cy="2893690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494545"/>
              </p:ext>
            </p:extLst>
          </p:nvPr>
        </p:nvGraphicFramePr>
        <p:xfrm>
          <a:off x="251520" y="4509121"/>
          <a:ext cx="8532439" cy="13681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Worksheet" r:id="rId4" imgW="13534913" imgH="1152359" progId="Excel.Sheet.12">
                  <p:embed/>
                </p:oleObj>
              </mc:Choice>
              <mc:Fallback>
                <p:oleObj name="Worksheet" r:id="rId4" imgW="13534913" imgH="115235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1520" y="4509121"/>
                        <a:ext cx="8532439" cy="13681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124064" y="922735"/>
            <a:ext cx="2659895" cy="2995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1800" b="1" u="sng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License detail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kumimoji="1" lang="en-US" sz="1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Name Process license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License expire date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License level</a:t>
            </a:r>
            <a:endParaRPr kumimoji="1" lang="en-US" sz="180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  <a:p>
            <a:pPr>
              <a:spcBef>
                <a:spcPts val="400"/>
              </a:spcBef>
            </a:pPr>
            <a:r>
              <a:rPr lang="en-US" sz="1800" b="1" u="sng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Employee data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Name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kumimoji="1" lang="en-US" sz="1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Shift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Section</a:t>
            </a:r>
          </a:p>
          <a:p>
            <a:pPr marL="285750" indent="-28575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kumimoji="1" lang="en-US" sz="1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273981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Right Arrow Callout 4">
            <a:extLst>
              <a:ext uri="{FF2B5EF4-FFF2-40B4-BE49-F238E27FC236}">
                <a16:creationId xmlns="" xmlns:a16="http://schemas.microsoft.com/office/drawing/2014/main" id="{FCFD924B-CE0F-4AAE-AC99-B7BDCFE9E269}"/>
              </a:ext>
            </a:extLst>
          </p:cNvPr>
          <p:cNvSpPr/>
          <p:nvPr/>
        </p:nvSpPr>
        <p:spPr>
          <a:xfrm>
            <a:off x="6846905" y="5330868"/>
            <a:ext cx="1600334" cy="846908"/>
          </a:xfrm>
          <a:prstGeom prst="rect">
            <a:avLst/>
          </a:prstGeom>
          <a:solidFill>
            <a:sysClr val="window" lastClr="FFFFFF"/>
          </a:solidFill>
          <a:ln w="63500" cap="flat" cmpd="sng" algn="ctr">
            <a:solidFill>
              <a:srgbClr val="92D050"/>
            </a:solidFill>
            <a:prstDash val="solid"/>
            <a:miter lim="800000"/>
          </a:ln>
          <a:effectLst>
            <a:outerShdw blurRad="25400" dist="25400" algn="l" rotWithShape="0">
              <a:prstClr val="black">
                <a:alpha val="3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kern="0" dirty="0" smtClean="0">
                <a:solidFill>
                  <a:srgbClr val="0070C0"/>
                </a:solidFill>
                <a:latin typeface="Arial"/>
                <a:ea typeface="Arial Unicode MS"/>
              </a:rPr>
              <a:t>Approve</a:t>
            </a:r>
            <a:endParaRPr kumimoji="0" lang="ko-KR" altLang="en-US" sz="2194" kern="0" dirty="0">
              <a:solidFill>
                <a:srgbClr val="0070C0"/>
              </a:solidFill>
              <a:latin typeface="Arial"/>
              <a:ea typeface="Arial Unicode M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Employee Management</a:t>
            </a:r>
            <a:endParaRPr lang="en-US" dirty="0"/>
          </a:p>
        </p:txBody>
      </p:sp>
      <p:sp>
        <p:nvSpPr>
          <p:cNvPr id="122" name="사각형: 둥근 위쪽 모서리 34">
            <a:extLst>
              <a:ext uri="{FF2B5EF4-FFF2-40B4-BE49-F238E27FC236}">
                <a16:creationId xmlns="" xmlns:a16="http://schemas.microsoft.com/office/drawing/2014/main" id="{CE2EF414-5413-4F7D-9E80-3BBD72454401}"/>
              </a:ext>
            </a:extLst>
          </p:cNvPr>
          <p:cNvSpPr/>
          <p:nvPr/>
        </p:nvSpPr>
        <p:spPr>
          <a:xfrm rot="16200000">
            <a:off x="1249474" y="1629295"/>
            <a:ext cx="1051105" cy="15228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79BA2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2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123" name="Right Arrow 122">
            <a:extLst>
              <a:ext uri="{FF2B5EF4-FFF2-40B4-BE49-F238E27FC236}">
                <a16:creationId xmlns="" xmlns:a16="http://schemas.microsoft.com/office/drawing/2014/main" id="{E348A373-00FA-4DDB-B228-E46E8592FF4E}"/>
              </a:ext>
            </a:extLst>
          </p:cNvPr>
          <p:cNvSpPr/>
          <p:nvPr/>
        </p:nvSpPr>
        <p:spPr>
          <a:xfrm>
            <a:off x="6023992" y="1340768"/>
            <a:ext cx="1794592" cy="2097521"/>
          </a:xfrm>
          <a:prstGeom prst="rightArrow">
            <a:avLst>
              <a:gd name="adj1" fmla="val 50000"/>
              <a:gd name="adj2" fmla="val 49531"/>
            </a:avLst>
          </a:prstGeom>
          <a:solidFill>
            <a:srgbClr val="F393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2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="" xmlns:a16="http://schemas.microsoft.com/office/drawing/2014/main" id="{95A0E7B4-2553-4ED3-8AEC-764AA25BAA83}"/>
              </a:ext>
            </a:extLst>
          </p:cNvPr>
          <p:cNvSpPr/>
          <p:nvPr/>
        </p:nvSpPr>
        <p:spPr>
          <a:xfrm>
            <a:off x="4807503" y="1865148"/>
            <a:ext cx="1265428" cy="1048762"/>
          </a:xfrm>
          <a:prstGeom prst="rect">
            <a:avLst/>
          </a:prstGeom>
          <a:solidFill>
            <a:srgbClr val="F2B66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2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="" xmlns:a16="http://schemas.microsoft.com/office/drawing/2014/main" id="{32DC3898-1925-4108-AD95-8728AFE6A490}"/>
              </a:ext>
            </a:extLst>
          </p:cNvPr>
          <p:cNvSpPr/>
          <p:nvPr/>
        </p:nvSpPr>
        <p:spPr>
          <a:xfrm>
            <a:off x="3622852" y="1865148"/>
            <a:ext cx="1265428" cy="1048762"/>
          </a:xfrm>
          <a:prstGeom prst="rect">
            <a:avLst/>
          </a:prstGeom>
          <a:solidFill>
            <a:srgbClr val="79BA2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2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="" xmlns:a16="http://schemas.microsoft.com/office/drawing/2014/main" id="{A1ABE5C4-59AB-4C4A-9541-1CC458EF0462}"/>
              </a:ext>
            </a:extLst>
          </p:cNvPr>
          <p:cNvSpPr/>
          <p:nvPr/>
        </p:nvSpPr>
        <p:spPr>
          <a:xfrm>
            <a:off x="2438202" y="1865148"/>
            <a:ext cx="1265428" cy="1048762"/>
          </a:xfrm>
          <a:prstGeom prst="rect">
            <a:avLst/>
          </a:prstGeom>
          <a:solidFill>
            <a:srgbClr val="F393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2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127" name="Oval 126">
            <a:extLst>
              <a:ext uri="{FF2B5EF4-FFF2-40B4-BE49-F238E27FC236}">
                <a16:creationId xmlns="" xmlns:a16="http://schemas.microsoft.com/office/drawing/2014/main" id="{C300D206-6836-43F1-90FF-7BD52234031D}"/>
              </a:ext>
            </a:extLst>
          </p:cNvPr>
          <p:cNvSpPr/>
          <p:nvPr/>
        </p:nvSpPr>
        <p:spPr>
          <a:xfrm>
            <a:off x="2803603" y="3557966"/>
            <a:ext cx="552193" cy="680301"/>
          </a:xfrm>
          <a:prstGeom prst="ellipse">
            <a:avLst/>
          </a:prstGeom>
          <a:solidFill>
            <a:srgbClr val="F393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2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128" name="Oval 127">
            <a:extLst>
              <a:ext uri="{FF2B5EF4-FFF2-40B4-BE49-F238E27FC236}">
                <a16:creationId xmlns="" xmlns:a16="http://schemas.microsoft.com/office/drawing/2014/main" id="{83FDB25E-2910-443E-A51D-7E7E2AED7181}"/>
              </a:ext>
            </a:extLst>
          </p:cNvPr>
          <p:cNvSpPr/>
          <p:nvPr/>
        </p:nvSpPr>
        <p:spPr>
          <a:xfrm>
            <a:off x="1616974" y="3557966"/>
            <a:ext cx="552193" cy="680301"/>
          </a:xfrm>
          <a:prstGeom prst="ellipse">
            <a:avLst/>
          </a:prstGeom>
          <a:solidFill>
            <a:srgbClr val="79BA2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2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129" name="Oval 128">
            <a:extLst>
              <a:ext uri="{FF2B5EF4-FFF2-40B4-BE49-F238E27FC236}">
                <a16:creationId xmlns="" xmlns:a16="http://schemas.microsoft.com/office/drawing/2014/main" id="{A7ACECDC-CDEA-4B87-93DF-C46AF1C574F2}"/>
              </a:ext>
            </a:extLst>
          </p:cNvPr>
          <p:cNvSpPr/>
          <p:nvPr/>
        </p:nvSpPr>
        <p:spPr>
          <a:xfrm>
            <a:off x="5162521" y="3557966"/>
            <a:ext cx="552193" cy="680301"/>
          </a:xfrm>
          <a:prstGeom prst="ellipse">
            <a:avLst/>
          </a:prstGeom>
          <a:solidFill>
            <a:srgbClr val="F2B66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2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130" name="Oval 129">
            <a:extLst>
              <a:ext uri="{FF2B5EF4-FFF2-40B4-BE49-F238E27FC236}">
                <a16:creationId xmlns="" xmlns:a16="http://schemas.microsoft.com/office/drawing/2014/main" id="{48507509-8BD4-489B-98FF-A00D14725E67}"/>
              </a:ext>
            </a:extLst>
          </p:cNvPr>
          <p:cNvSpPr/>
          <p:nvPr/>
        </p:nvSpPr>
        <p:spPr>
          <a:xfrm>
            <a:off x="6341980" y="3557966"/>
            <a:ext cx="552193" cy="680301"/>
          </a:xfrm>
          <a:prstGeom prst="ellipse">
            <a:avLst/>
          </a:prstGeom>
          <a:solidFill>
            <a:srgbClr val="F393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2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131" name="Oval 130">
            <a:extLst>
              <a:ext uri="{FF2B5EF4-FFF2-40B4-BE49-F238E27FC236}">
                <a16:creationId xmlns="" xmlns:a16="http://schemas.microsoft.com/office/drawing/2014/main" id="{28FB0073-3F36-4C89-AF16-6C14A92BB4D0}"/>
              </a:ext>
            </a:extLst>
          </p:cNvPr>
          <p:cNvSpPr/>
          <p:nvPr/>
        </p:nvSpPr>
        <p:spPr>
          <a:xfrm>
            <a:off x="3983062" y="3557966"/>
            <a:ext cx="552193" cy="680301"/>
          </a:xfrm>
          <a:prstGeom prst="ellipse">
            <a:avLst/>
          </a:prstGeom>
          <a:solidFill>
            <a:srgbClr val="79BA2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2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grpSp>
        <p:nvGrpSpPr>
          <p:cNvPr id="132" name="Group 131">
            <a:extLst>
              <a:ext uri="{FF2B5EF4-FFF2-40B4-BE49-F238E27FC236}">
                <a16:creationId xmlns="" xmlns:a16="http://schemas.microsoft.com/office/drawing/2014/main" id="{EC0537C5-ADB6-43FC-9F94-F4A4DF474E88}"/>
              </a:ext>
            </a:extLst>
          </p:cNvPr>
          <p:cNvGrpSpPr/>
          <p:nvPr/>
        </p:nvGrpSpPr>
        <p:grpSpPr>
          <a:xfrm>
            <a:off x="1297113" y="4062518"/>
            <a:ext cx="1239317" cy="699194"/>
            <a:chOff x="803640" y="3362835"/>
            <a:chExt cx="2059657" cy="581916"/>
          </a:xfrm>
        </p:grpSpPr>
        <p:sp>
          <p:nvSpPr>
            <p:cNvPr id="133" name="TextBox 132">
              <a:extLst>
                <a:ext uri="{FF2B5EF4-FFF2-40B4-BE49-F238E27FC236}">
                  <a16:creationId xmlns="" xmlns:a16="http://schemas.microsoft.com/office/drawing/2014/main" id="{5CCFD147-5DD9-4AD2-8831-0D5270C3ED99}"/>
                </a:ext>
              </a:extLst>
            </p:cNvPr>
            <p:cNvSpPr txBox="1"/>
            <p:nvPr/>
          </p:nvSpPr>
          <p:spPr>
            <a:xfrm>
              <a:off x="803640" y="3637368"/>
              <a:ext cx="2059657" cy="307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Insert new employee  in system.</a:t>
              </a:r>
              <a:endParaRPr kumimoji="0"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134" name="TextBox 133">
              <a:extLst>
                <a:ext uri="{FF2B5EF4-FFF2-40B4-BE49-F238E27FC236}">
                  <a16:creationId xmlns="" xmlns:a16="http://schemas.microsoft.com/office/drawing/2014/main" id="{6BA3BE8F-DF16-416C-A449-08B26B24CB6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192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00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Insert New</a:t>
              </a:r>
              <a:endParaRPr kumimoji="0"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="" xmlns:a16="http://schemas.microsoft.com/office/drawing/2014/main" id="{0DC216F4-7700-4C47-98A6-06529CE0956C}"/>
              </a:ext>
            </a:extLst>
          </p:cNvPr>
          <p:cNvGrpSpPr/>
          <p:nvPr/>
        </p:nvGrpSpPr>
        <p:grpSpPr>
          <a:xfrm>
            <a:off x="2476572" y="4062518"/>
            <a:ext cx="1239317" cy="699194"/>
            <a:chOff x="803640" y="3362835"/>
            <a:chExt cx="2059657" cy="581916"/>
          </a:xfrm>
        </p:grpSpPr>
        <p:sp>
          <p:nvSpPr>
            <p:cNvPr id="136" name="TextBox 135">
              <a:extLst>
                <a:ext uri="{FF2B5EF4-FFF2-40B4-BE49-F238E27FC236}">
                  <a16:creationId xmlns="" xmlns:a16="http://schemas.microsoft.com/office/drawing/2014/main" id="{7631B45E-4C14-4314-BBF2-08EFA45E70E9}"/>
                </a:ext>
              </a:extLst>
            </p:cNvPr>
            <p:cNvSpPr txBox="1"/>
            <p:nvPr/>
          </p:nvSpPr>
          <p:spPr>
            <a:xfrm>
              <a:off x="803640" y="3637368"/>
              <a:ext cx="2059657" cy="307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Move to another section .</a:t>
              </a:r>
              <a:endParaRPr kumimoji="0"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="" xmlns:a16="http://schemas.microsoft.com/office/drawing/2014/main" id="{1F8A51DE-360B-4F65-8E2D-0CC27813C03E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192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00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Change </a:t>
              </a:r>
              <a:endParaRPr kumimoji="0"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="" xmlns:a16="http://schemas.microsoft.com/office/drawing/2014/main" id="{972093D2-82C7-481C-A0BC-49AAEF23C24C}"/>
              </a:ext>
            </a:extLst>
          </p:cNvPr>
          <p:cNvGrpSpPr/>
          <p:nvPr/>
        </p:nvGrpSpPr>
        <p:grpSpPr>
          <a:xfrm>
            <a:off x="3656031" y="4062518"/>
            <a:ext cx="1294095" cy="699194"/>
            <a:chOff x="803640" y="3362835"/>
            <a:chExt cx="2059657" cy="581916"/>
          </a:xfrm>
        </p:grpSpPr>
        <p:sp>
          <p:nvSpPr>
            <p:cNvPr id="139" name="TextBox 138">
              <a:extLst>
                <a:ext uri="{FF2B5EF4-FFF2-40B4-BE49-F238E27FC236}">
                  <a16:creationId xmlns="" xmlns:a16="http://schemas.microsoft.com/office/drawing/2014/main" id="{4D361C5F-BC90-435D-ADBB-6F8B0271EDCC}"/>
                </a:ext>
              </a:extLst>
            </p:cNvPr>
            <p:cNvSpPr txBox="1"/>
            <p:nvPr/>
          </p:nvSpPr>
          <p:spPr>
            <a:xfrm>
              <a:off x="803640" y="3637368"/>
              <a:ext cx="2059657" cy="307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Change working shift in system</a:t>
              </a:r>
              <a:endParaRPr kumimoji="0"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140" name="TextBox 139">
              <a:extLst>
                <a:ext uri="{FF2B5EF4-FFF2-40B4-BE49-F238E27FC236}">
                  <a16:creationId xmlns="" xmlns:a16="http://schemas.microsoft.com/office/drawing/2014/main" id="{E4B76A4D-830A-4361-ACF4-5337FCE0103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192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00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Day  -  Night</a:t>
              </a:r>
              <a:endParaRPr kumimoji="0"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="" xmlns:a16="http://schemas.microsoft.com/office/drawing/2014/main" id="{3DA46BB9-7E2D-49BF-8A61-642154282CAC}"/>
              </a:ext>
            </a:extLst>
          </p:cNvPr>
          <p:cNvGrpSpPr/>
          <p:nvPr/>
        </p:nvGrpSpPr>
        <p:grpSpPr>
          <a:xfrm>
            <a:off x="4835490" y="4062518"/>
            <a:ext cx="1291419" cy="699194"/>
            <a:chOff x="803640" y="3362835"/>
            <a:chExt cx="2059657" cy="581916"/>
          </a:xfrm>
        </p:grpSpPr>
        <p:sp>
          <p:nvSpPr>
            <p:cNvPr id="142" name="TextBox 141">
              <a:extLst>
                <a:ext uri="{FF2B5EF4-FFF2-40B4-BE49-F238E27FC236}">
                  <a16:creationId xmlns="" xmlns:a16="http://schemas.microsoft.com/office/drawing/2014/main" id="{EBDB4C83-4B17-42DE-A561-95DB89B358FC}"/>
                </a:ext>
              </a:extLst>
            </p:cNvPr>
            <p:cNvSpPr txBox="1"/>
            <p:nvPr/>
          </p:nvSpPr>
          <p:spPr>
            <a:xfrm>
              <a:off x="803640" y="3637368"/>
              <a:ext cx="2059657" cy="307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Change process and  license .</a:t>
              </a:r>
              <a:endParaRPr kumimoji="0"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="" xmlns:a16="http://schemas.microsoft.com/office/drawing/2014/main" id="{8024C25F-1CD2-41B2-A671-5D823D3171B2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192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00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Process</a:t>
              </a:r>
              <a:endParaRPr kumimoji="0"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="" xmlns:a16="http://schemas.microsoft.com/office/drawing/2014/main" id="{B69CB659-4178-4441-925D-83E3676EDD32}"/>
              </a:ext>
            </a:extLst>
          </p:cNvPr>
          <p:cNvGrpSpPr/>
          <p:nvPr/>
        </p:nvGrpSpPr>
        <p:grpSpPr>
          <a:xfrm>
            <a:off x="6014948" y="4062518"/>
            <a:ext cx="1282919" cy="699194"/>
            <a:chOff x="803640" y="3362835"/>
            <a:chExt cx="2059657" cy="581916"/>
          </a:xfrm>
        </p:grpSpPr>
        <p:sp>
          <p:nvSpPr>
            <p:cNvPr id="145" name="TextBox 144">
              <a:extLst>
                <a:ext uri="{FF2B5EF4-FFF2-40B4-BE49-F238E27FC236}">
                  <a16:creationId xmlns="" xmlns:a16="http://schemas.microsoft.com/office/drawing/2014/main" id="{8E0C4935-ACD0-43FE-85C0-613004A37B80}"/>
                </a:ext>
              </a:extLst>
            </p:cNvPr>
            <p:cNvSpPr txBox="1"/>
            <p:nvPr/>
          </p:nvSpPr>
          <p:spPr>
            <a:xfrm>
              <a:off x="803640" y="3637368"/>
              <a:ext cx="2059657" cy="307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Resign and special status</a:t>
              </a:r>
              <a:endParaRPr kumimoji="0"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146" name="TextBox 145">
              <a:extLst>
                <a:ext uri="{FF2B5EF4-FFF2-40B4-BE49-F238E27FC236}">
                  <a16:creationId xmlns="" xmlns:a16="http://schemas.microsoft.com/office/drawing/2014/main" id="{70B1CA88-4E61-40CC-B2A7-C0FC8DDABE4D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192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00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Resign</a:t>
              </a:r>
              <a:endParaRPr kumimoji="0"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147" name="그룹 36">
            <a:extLst>
              <a:ext uri="{FF2B5EF4-FFF2-40B4-BE49-F238E27FC236}">
                <a16:creationId xmlns="" xmlns:a16="http://schemas.microsoft.com/office/drawing/2014/main" id="{A3B3593E-52A2-490D-A3E1-A8A7211C2008}"/>
              </a:ext>
            </a:extLst>
          </p:cNvPr>
          <p:cNvGrpSpPr/>
          <p:nvPr/>
        </p:nvGrpSpPr>
        <p:grpSpPr>
          <a:xfrm>
            <a:off x="2453565" y="823587"/>
            <a:ext cx="3518996" cy="848959"/>
            <a:chOff x="3872378" y="1401441"/>
            <a:chExt cx="4392488" cy="706560"/>
          </a:xfrm>
        </p:grpSpPr>
        <p:sp>
          <p:nvSpPr>
            <p:cNvPr id="148" name="TextBox 147">
              <a:extLst>
                <a:ext uri="{FF2B5EF4-FFF2-40B4-BE49-F238E27FC236}">
                  <a16:creationId xmlns="" xmlns:a16="http://schemas.microsoft.com/office/drawing/2014/main" id="{707E189B-8755-415A-ADFC-6C8243672C16}"/>
                </a:ext>
              </a:extLst>
            </p:cNvPr>
            <p:cNvSpPr txBox="1"/>
            <p:nvPr/>
          </p:nvSpPr>
          <p:spPr>
            <a:xfrm>
              <a:off x="3872378" y="1800618"/>
              <a:ext cx="4392488" cy="307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kumimoji="0" lang="en-US" altLang="ko-KR" sz="9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In system can manage employee data for support employee change condition or resign  in RIST </a:t>
              </a:r>
              <a:endParaRPr kumimoji="0"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149" name="Text Placeholder 10">
              <a:extLst>
                <a:ext uri="{FF2B5EF4-FFF2-40B4-BE49-F238E27FC236}">
                  <a16:creationId xmlns="" xmlns:a16="http://schemas.microsoft.com/office/drawing/2014/main" id="{61CA1974-917E-4E11-98EE-4D65F43E569B}"/>
                </a:ext>
              </a:extLst>
            </p:cNvPr>
            <p:cNvSpPr txBox="1">
              <a:spLocks/>
            </p:cNvSpPr>
            <p:nvPr/>
          </p:nvSpPr>
          <p:spPr>
            <a:xfrm>
              <a:off x="3872378" y="1401441"/>
              <a:ext cx="4392488" cy="399176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auto">
                <a:lnSpc>
                  <a:spcPct val="110000"/>
                </a:lnSpc>
                <a:spcAft>
                  <a:spcPts val="0"/>
                </a:spcAft>
                <a:buFont typeface="Arial" pitchFamily="34" charset="0"/>
                <a:buNone/>
              </a:pPr>
              <a:r>
                <a:rPr kumimoji="0" lang="en-US" altLang="ko-KR" sz="1350" b="1" dirty="0" smtClean="0">
                  <a:solidFill>
                    <a:srgbClr val="79BA27"/>
                  </a:solidFill>
                  <a:ea typeface="Arial Unicode MS"/>
                  <a:cs typeface="Arial" pitchFamily="34" charset="0"/>
                </a:rPr>
                <a:t>Employee Management </a:t>
              </a:r>
              <a:endParaRPr kumimoji="0" lang="en-US" altLang="ko-KR" sz="1350" b="1" dirty="0">
                <a:solidFill>
                  <a:srgbClr val="79BA27"/>
                </a:solidFill>
                <a:ea typeface="Arial Unicode MS"/>
                <a:cs typeface="Arial" pitchFamily="34" charset="0"/>
              </a:endParaRPr>
            </a:p>
          </p:txBody>
        </p:sp>
      </p:grpSp>
      <p:cxnSp>
        <p:nvCxnSpPr>
          <p:cNvPr id="155" name="Straight Connector 154">
            <a:extLst>
              <a:ext uri="{FF2B5EF4-FFF2-40B4-BE49-F238E27FC236}">
                <a16:creationId xmlns="" xmlns:a16="http://schemas.microsoft.com/office/drawing/2014/main" id="{1FD720D1-2F17-4665-8DD8-ADDF9A732A63}"/>
              </a:ext>
            </a:extLst>
          </p:cNvPr>
          <p:cNvCxnSpPr>
            <a:endCxn id="128" idx="0"/>
          </p:cNvCxnSpPr>
          <p:nvPr/>
        </p:nvCxnSpPr>
        <p:spPr>
          <a:xfrm>
            <a:off x="1889440" y="2786866"/>
            <a:ext cx="3631" cy="771100"/>
          </a:xfrm>
          <a:prstGeom prst="line">
            <a:avLst/>
          </a:prstGeom>
          <a:noFill/>
          <a:ln w="25400" cap="flat" cmpd="sng" algn="ctr">
            <a:solidFill>
              <a:srgbClr val="79BA27"/>
            </a:solidFill>
            <a:prstDash val="sysDot"/>
            <a:miter lim="800000"/>
            <a:headEnd type="triangle"/>
          </a:ln>
          <a:effectLst/>
        </p:spPr>
      </p:cxnSp>
      <p:cxnSp>
        <p:nvCxnSpPr>
          <p:cNvPr id="156" name="Straight Connector 155">
            <a:extLst>
              <a:ext uri="{FF2B5EF4-FFF2-40B4-BE49-F238E27FC236}">
                <a16:creationId xmlns="" xmlns:a16="http://schemas.microsoft.com/office/drawing/2014/main" id="{23EBB8BA-D417-4933-BBF6-47BB0229124A}"/>
              </a:ext>
            </a:extLst>
          </p:cNvPr>
          <p:cNvCxnSpPr>
            <a:endCxn id="127" idx="0"/>
          </p:cNvCxnSpPr>
          <p:nvPr/>
        </p:nvCxnSpPr>
        <p:spPr>
          <a:xfrm>
            <a:off x="3061192" y="2782960"/>
            <a:ext cx="18508" cy="775006"/>
          </a:xfrm>
          <a:prstGeom prst="line">
            <a:avLst/>
          </a:prstGeom>
          <a:noFill/>
          <a:ln w="25400" cap="flat" cmpd="sng" algn="ctr">
            <a:solidFill>
              <a:srgbClr val="F3932D"/>
            </a:solidFill>
            <a:prstDash val="sysDot"/>
            <a:miter lim="800000"/>
            <a:headEnd type="triangle"/>
          </a:ln>
          <a:effectLst/>
        </p:spPr>
      </p:cxnSp>
      <p:cxnSp>
        <p:nvCxnSpPr>
          <p:cNvPr id="157" name="Straight Connector 156">
            <a:extLst>
              <a:ext uri="{FF2B5EF4-FFF2-40B4-BE49-F238E27FC236}">
                <a16:creationId xmlns="" xmlns:a16="http://schemas.microsoft.com/office/drawing/2014/main" id="{4D6576A5-E370-4404-8D00-5D80606A4154}"/>
              </a:ext>
            </a:extLst>
          </p:cNvPr>
          <p:cNvCxnSpPr>
            <a:endCxn id="131" idx="0"/>
          </p:cNvCxnSpPr>
          <p:nvPr/>
        </p:nvCxnSpPr>
        <p:spPr>
          <a:xfrm>
            <a:off x="4259159" y="2782960"/>
            <a:ext cx="0" cy="775006"/>
          </a:xfrm>
          <a:prstGeom prst="line">
            <a:avLst/>
          </a:prstGeom>
          <a:noFill/>
          <a:ln w="25400" cap="flat" cmpd="sng" algn="ctr">
            <a:solidFill>
              <a:srgbClr val="79BA27"/>
            </a:solidFill>
            <a:prstDash val="sysDot"/>
            <a:miter lim="800000"/>
            <a:headEnd type="triangle"/>
          </a:ln>
          <a:effectLst/>
        </p:spPr>
      </p:cxnSp>
      <p:cxnSp>
        <p:nvCxnSpPr>
          <p:cNvPr id="158" name="Straight Connector 157">
            <a:extLst>
              <a:ext uri="{FF2B5EF4-FFF2-40B4-BE49-F238E27FC236}">
                <a16:creationId xmlns="" xmlns:a16="http://schemas.microsoft.com/office/drawing/2014/main" id="{231E1D03-3D77-4DB9-87DB-8A412A7EDF18}"/>
              </a:ext>
            </a:extLst>
          </p:cNvPr>
          <p:cNvCxnSpPr>
            <a:endCxn id="129" idx="0"/>
          </p:cNvCxnSpPr>
          <p:nvPr/>
        </p:nvCxnSpPr>
        <p:spPr>
          <a:xfrm>
            <a:off x="5430493" y="2560601"/>
            <a:ext cx="8125" cy="997365"/>
          </a:xfrm>
          <a:prstGeom prst="line">
            <a:avLst/>
          </a:prstGeom>
          <a:noFill/>
          <a:ln w="25400" cap="flat" cmpd="sng" algn="ctr">
            <a:solidFill>
              <a:srgbClr val="F2B662"/>
            </a:solidFill>
            <a:prstDash val="sysDot"/>
            <a:miter lim="800000"/>
            <a:headEnd type="triangle"/>
          </a:ln>
          <a:effectLst/>
        </p:spPr>
      </p:cxnSp>
      <p:cxnSp>
        <p:nvCxnSpPr>
          <p:cNvPr id="159" name="Straight Connector 158">
            <a:extLst>
              <a:ext uri="{FF2B5EF4-FFF2-40B4-BE49-F238E27FC236}">
                <a16:creationId xmlns="" xmlns:a16="http://schemas.microsoft.com/office/drawing/2014/main" id="{361B62A9-00C2-40C0-9116-3873226778CD}"/>
              </a:ext>
            </a:extLst>
          </p:cNvPr>
          <p:cNvCxnSpPr>
            <a:endCxn id="130" idx="0"/>
          </p:cNvCxnSpPr>
          <p:nvPr/>
        </p:nvCxnSpPr>
        <p:spPr>
          <a:xfrm>
            <a:off x="6607276" y="2782960"/>
            <a:ext cx="10801" cy="775006"/>
          </a:xfrm>
          <a:prstGeom prst="line">
            <a:avLst/>
          </a:prstGeom>
          <a:noFill/>
          <a:ln w="25400" cap="flat" cmpd="sng" algn="ctr">
            <a:solidFill>
              <a:srgbClr val="F3932D"/>
            </a:solidFill>
            <a:prstDash val="sysDot"/>
            <a:miter lim="800000"/>
            <a:headEnd type="triangle"/>
          </a:ln>
          <a:effectLst/>
        </p:spPr>
      </p:cxnSp>
      <p:sp>
        <p:nvSpPr>
          <p:cNvPr id="162" name="TextBox 161">
            <a:extLst>
              <a:ext uri="{FF2B5EF4-FFF2-40B4-BE49-F238E27FC236}">
                <a16:creationId xmlns="" xmlns:a16="http://schemas.microsoft.com/office/drawing/2014/main" id="{680DC09E-F60A-4FFB-BF7E-4A01C9820AB1}"/>
              </a:ext>
            </a:extLst>
          </p:cNvPr>
          <p:cNvSpPr txBox="1"/>
          <p:nvPr/>
        </p:nvSpPr>
        <p:spPr>
          <a:xfrm>
            <a:off x="1343481" y="2170316"/>
            <a:ext cx="960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200" b="1" dirty="0" smtClean="0">
                <a:solidFill>
                  <a:prstClr val="white"/>
                </a:solidFill>
                <a:latin typeface="Arial"/>
                <a:ea typeface="Arial Unicode MS"/>
                <a:cs typeface="Arial" pitchFamily="34" charset="0"/>
              </a:rPr>
              <a:t>New Employee</a:t>
            </a:r>
            <a:endParaRPr kumimoji="0" lang="ko-KR" altLang="en-US" sz="1200" b="1" dirty="0">
              <a:solidFill>
                <a:prstClr val="white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195" name="TextBox 194">
            <a:extLst>
              <a:ext uri="{FF2B5EF4-FFF2-40B4-BE49-F238E27FC236}">
                <a16:creationId xmlns="" xmlns:a16="http://schemas.microsoft.com/office/drawing/2014/main" id="{680DC09E-F60A-4FFB-BF7E-4A01C9820AB1}"/>
              </a:ext>
            </a:extLst>
          </p:cNvPr>
          <p:cNvSpPr txBox="1"/>
          <p:nvPr/>
        </p:nvSpPr>
        <p:spPr>
          <a:xfrm>
            <a:off x="2572188" y="2167182"/>
            <a:ext cx="960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200" b="1" dirty="0" smtClean="0">
                <a:solidFill>
                  <a:prstClr val="white"/>
                </a:solidFill>
                <a:latin typeface="Arial"/>
                <a:ea typeface="Arial Unicode MS"/>
                <a:cs typeface="Arial" pitchFamily="34" charset="0"/>
              </a:rPr>
              <a:t>Change Section</a:t>
            </a:r>
            <a:endParaRPr kumimoji="0" lang="ko-KR" altLang="en-US" sz="1200" b="1" dirty="0">
              <a:solidFill>
                <a:prstClr val="white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196" name="TextBox 195">
            <a:extLst>
              <a:ext uri="{FF2B5EF4-FFF2-40B4-BE49-F238E27FC236}">
                <a16:creationId xmlns="" xmlns:a16="http://schemas.microsoft.com/office/drawing/2014/main" id="{680DC09E-F60A-4FFB-BF7E-4A01C9820AB1}"/>
              </a:ext>
            </a:extLst>
          </p:cNvPr>
          <p:cNvSpPr txBox="1"/>
          <p:nvPr/>
        </p:nvSpPr>
        <p:spPr>
          <a:xfrm>
            <a:off x="3793499" y="2167181"/>
            <a:ext cx="960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200" b="1" dirty="0" smtClean="0">
                <a:solidFill>
                  <a:prstClr val="white"/>
                </a:solidFill>
                <a:latin typeface="Arial"/>
                <a:ea typeface="Arial Unicode MS"/>
                <a:cs typeface="Arial" pitchFamily="34" charset="0"/>
              </a:rPr>
              <a:t>Change Shift</a:t>
            </a:r>
            <a:endParaRPr kumimoji="0" lang="ko-KR" altLang="en-US" sz="1200" b="1" dirty="0">
              <a:solidFill>
                <a:prstClr val="white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197" name="TextBox 196">
            <a:extLst>
              <a:ext uri="{FF2B5EF4-FFF2-40B4-BE49-F238E27FC236}">
                <a16:creationId xmlns="" xmlns:a16="http://schemas.microsoft.com/office/drawing/2014/main" id="{680DC09E-F60A-4FFB-BF7E-4A01C9820AB1}"/>
              </a:ext>
            </a:extLst>
          </p:cNvPr>
          <p:cNvSpPr txBox="1"/>
          <p:nvPr/>
        </p:nvSpPr>
        <p:spPr>
          <a:xfrm>
            <a:off x="5011826" y="2174082"/>
            <a:ext cx="960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200" b="1" dirty="0" smtClean="0">
                <a:solidFill>
                  <a:prstClr val="white"/>
                </a:solidFill>
                <a:latin typeface="Arial"/>
                <a:ea typeface="Arial Unicode MS"/>
                <a:cs typeface="Arial" pitchFamily="34" charset="0"/>
              </a:rPr>
              <a:t>Change Process</a:t>
            </a:r>
            <a:endParaRPr kumimoji="0" lang="ko-KR" altLang="en-US" sz="1200" b="1" dirty="0">
              <a:solidFill>
                <a:prstClr val="white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="" xmlns:a16="http://schemas.microsoft.com/office/drawing/2014/main" id="{680DC09E-F60A-4FFB-BF7E-4A01C9820AB1}"/>
              </a:ext>
            </a:extLst>
          </p:cNvPr>
          <p:cNvSpPr txBox="1"/>
          <p:nvPr/>
        </p:nvSpPr>
        <p:spPr>
          <a:xfrm>
            <a:off x="6285854" y="2174082"/>
            <a:ext cx="9607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200" b="1" dirty="0" smtClean="0">
                <a:solidFill>
                  <a:prstClr val="white"/>
                </a:solidFill>
                <a:latin typeface="Arial"/>
                <a:ea typeface="Arial Unicode MS"/>
                <a:cs typeface="Arial" pitchFamily="34" charset="0"/>
              </a:rPr>
              <a:t>Resign</a:t>
            </a:r>
            <a:endParaRPr kumimoji="0" lang="ko-KR" altLang="en-US" sz="1200" b="1" dirty="0">
              <a:solidFill>
                <a:prstClr val="white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sp>
        <p:nvSpPr>
          <p:cNvPr id="199" name="Round Same Side Corner Rectangle 8">
            <a:extLst>
              <a:ext uri="{FF2B5EF4-FFF2-40B4-BE49-F238E27FC236}">
                <a16:creationId xmlns=""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716193" y="3745693"/>
            <a:ext cx="272120" cy="284270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02" name="Round Same Side Corner Rectangle 8">
            <a:extLst>
              <a:ext uri="{FF2B5EF4-FFF2-40B4-BE49-F238E27FC236}">
                <a16:creationId xmlns=""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2892705" y="3773618"/>
            <a:ext cx="272120" cy="284270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03" name="Round Same Side Corner Rectangle 8">
            <a:extLst>
              <a:ext uri="{FF2B5EF4-FFF2-40B4-BE49-F238E27FC236}">
                <a16:creationId xmlns=""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4128303" y="3801044"/>
            <a:ext cx="272120" cy="284270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04" name="Round Same Side Corner Rectangle 8">
            <a:extLst>
              <a:ext uri="{FF2B5EF4-FFF2-40B4-BE49-F238E27FC236}">
                <a16:creationId xmlns=""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5277157" y="3794151"/>
            <a:ext cx="272120" cy="284270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05" name="Round Same Side Corner Rectangle 8">
            <a:extLst>
              <a:ext uri="{FF2B5EF4-FFF2-40B4-BE49-F238E27FC236}">
                <a16:creationId xmlns=""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6427143" y="3790888"/>
            <a:ext cx="272120" cy="284270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07" name="Oval 47">
            <a:extLst>
              <a:ext uri="{FF2B5EF4-FFF2-40B4-BE49-F238E27FC236}">
                <a16:creationId xmlns=""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911837" y="3669963"/>
            <a:ext cx="216569" cy="21656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09" name="Oval 31">
            <a:extLst>
              <a:ext uri="{FF2B5EF4-FFF2-40B4-BE49-F238E27FC236}">
                <a16:creationId xmlns=""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3964262" y="3681308"/>
            <a:ext cx="234134" cy="175816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10" name="Rectangle 23">
            <a:extLst>
              <a:ext uri="{FF2B5EF4-FFF2-40B4-BE49-F238E27FC236}">
                <a16:creationId xmlns=""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4310891" y="3672622"/>
            <a:ext cx="232752" cy="178206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11" name="Block Arc 41">
            <a:extLst>
              <a:ext uri="{FF2B5EF4-FFF2-40B4-BE49-F238E27FC236}">
                <a16:creationId xmlns=""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3110903" y="3691014"/>
            <a:ext cx="166417" cy="155948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25">
              <a:solidFill>
                <a:schemeClr val="tx1"/>
              </a:solidFill>
            </a:endParaRPr>
          </a:p>
        </p:txBody>
      </p:sp>
      <p:sp>
        <p:nvSpPr>
          <p:cNvPr id="213" name="Oval 21">
            <a:extLst>
              <a:ext uri="{FF2B5EF4-FFF2-40B4-BE49-F238E27FC236}">
                <a16:creationId xmlns=""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5438618" y="3641621"/>
            <a:ext cx="232200" cy="23414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25"/>
          </a:p>
        </p:txBody>
      </p:sp>
      <p:sp>
        <p:nvSpPr>
          <p:cNvPr id="215" name="Oval 47">
            <a:extLst>
              <a:ext uri="{FF2B5EF4-FFF2-40B4-BE49-F238E27FC236}">
                <a16:creationId xmlns=""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 rot="2763685">
            <a:off x="6577377" y="3628022"/>
            <a:ext cx="296143" cy="29614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25"/>
          </a:p>
        </p:txBody>
      </p:sp>
      <p:sp>
        <p:nvSpPr>
          <p:cNvPr id="217" name="Round Same Side Corner Rectangle 8">
            <a:extLst>
              <a:ext uri="{FF2B5EF4-FFF2-40B4-BE49-F238E27FC236}">
                <a16:creationId xmlns=""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326836" y="1769134"/>
            <a:ext cx="522829" cy="1288802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rgbClr val="79BA2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2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218" name="TextBox 217"/>
          <p:cNvSpPr txBox="1"/>
          <p:nvPr/>
        </p:nvSpPr>
        <p:spPr>
          <a:xfrm>
            <a:off x="7827394" y="2004807"/>
            <a:ext cx="9861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4400" b="1" dirty="0" smtClean="0">
                <a:solidFill>
                  <a:srgbClr val="0070C0"/>
                </a:solidFill>
                <a:latin typeface="+mn-ea"/>
                <a:ea typeface="+mn-ea"/>
                <a:cs typeface="メイリオ" panose="020B0604030504040204" pitchFamily="50" charset="-128"/>
              </a:rPr>
              <a:t>HR</a:t>
            </a:r>
          </a:p>
        </p:txBody>
      </p:sp>
      <p:sp>
        <p:nvSpPr>
          <p:cNvPr id="219" name="TextBox 218"/>
          <p:cNvSpPr txBox="1"/>
          <p:nvPr/>
        </p:nvSpPr>
        <p:spPr>
          <a:xfrm>
            <a:off x="97623" y="3063369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800" dirty="0" smtClean="0">
                <a:solidFill>
                  <a:srgbClr val="00B050"/>
                </a:solidFill>
                <a:latin typeface="+mn-ea"/>
                <a:ea typeface="+mn-ea"/>
                <a:cs typeface="メイリオ" panose="020B0604030504040204" pitchFamily="50" charset="-128"/>
              </a:rPr>
              <a:t>Request</a:t>
            </a:r>
          </a:p>
        </p:txBody>
      </p:sp>
      <p:sp>
        <p:nvSpPr>
          <p:cNvPr id="222" name="Right Arrow Callout 4">
            <a:extLst>
              <a:ext uri="{FF2B5EF4-FFF2-40B4-BE49-F238E27FC236}">
                <a16:creationId xmlns="" xmlns:a16="http://schemas.microsoft.com/office/drawing/2014/main" id="{FCFD924B-CE0F-4AAE-AC99-B7BDCFE9E269}"/>
              </a:ext>
            </a:extLst>
          </p:cNvPr>
          <p:cNvSpPr/>
          <p:nvPr/>
        </p:nvSpPr>
        <p:spPr>
          <a:xfrm>
            <a:off x="5190494" y="5331539"/>
            <a:ext cx="1600334" cy="846908"/>
          </a:xfrm>
          <a:prstGeom prst="rightArrowCallout">
            <a:avLst>
              <a:gd name="adj1" fmla="val 30293"/>
              <a:gd name="adj2" fmla="val 25630"/>
              <a:gd name="adj3" fmla="val 24276"/>
              <a:gd name="adj4" fmla="val 70595"/>
            </a:avLst>
          </a:prstGeom>
          <a:solidFill>
            <a:sysClr val="window" lastClr="FFFFFF"/>
          </a:solidFill>
          <a:ln w="63500" cap="flat" cmpd="sng" algn="ctr">
            <a:solidFill>
              <a:srgbClr val="EE9E13"/>
            </a:solidFill>
            <a:prstDash val="solid"/>
            <a:miter lim="800000"/>
          </a:ln>
          <a:effectLst>
            <a:outerShdw blurRad="25400" dist="25400" algn="l" rotWithShape="0">
              <a:prstClr val="black">
                <a:alpha val="3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194" kern="0" dirty="0" smtClean="0">
                <a:solidFill>
                  <a:srgbClr val="0070C0"/>
                </a:solidFill>
                <a:latin typeface="Arial"/>
                <a:ea typeface="Arial Unicode MS"/>
              </a:rPr>
              <a:t>HR</a:t>
            </a:r>
            <a:endParaRPr kumimoji="0" lang="ko-KR" altLang="en-US" sz="2194" kern="0" dirty="0">
              <a:solidFill>
                <a:srgbClr val="0070C0"/>
              </a:solidFill>
              <a:latin typeface="Arial"/>
              <a:ea typeface="Arial Unicode MS"/>
            </a:endParaRPr>
          </a:p>
        </p:txBody>
      </p:sp>
      <p:sp>
        <p:nvSpPr>
          <p:cNvPr id="223" name="Right Arrow Callout 5">
            <a:extLst>
              <a:ext uri="{FF2B5EF4-FFF2-40B4-BE49-F238E27FC236}">
                <a16:creationId xmlns="" xmlns:a16="http://schemas.microsoft.com/office/drawing/2014/main" id="{AD4F5DD1-3523-4E78-A087-5CEB87F97355}"/>
              </a:ext>
            </a:extLst>
          </p:cNvPr>
          <p:cNvSpPr/>
          <p:nvPr/>
        </p:nvSpPr>
        <p:spPr>
          <a:xfrm>
            <a:off x="3647855" y="5352536"/>
            <a:ext cx="1600334" cy="846908"/>
          </a:xfrm>
          <a:prstGeom prst="rightArrowCallout">
            <a:avLst>
              <a:gd name="adj1" fmla="val 30293"/>
              <a:gd name="adj2" fmla="val 25630"/>
              <a:gd name="adj3" fmla="val 24276"/>
              <a:gd name="adj4" fmla="val 70272"/>
            </a:avLst>
          </a:prstGeom>
          <a:solidFill>
            <a:sysClr val="window" lastClr="FFFFFF"/>
          </a:solidFill>
          <a:ln w="63500" cap="flat" cmpd="sng" algn="ctr">
            <a:solidFill>
              <a:srgbClr val="92D050"/>
            </a:solidFill>
            <a:prstDash val="solid"/>
            <a:miter lim="800000"/>
          </a:ln>
          <a:effectLst>
            <a:outerShdw blurRad="25400" dist="25400" algn="l" rotWithShape="0">
              <a:prstClr val="black">
                <a:alpha val="3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Arial Unicode MS"/>
              </a:rPr>
              <a:t>Approve</a:t>
            </a:r>
            <a:endParaRPr kumimoji="0" lang="ko-KR" altLang="en-US" sz="2194" b="0" i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224" name="Right Arrow Callout 6">
            <a:extLst>
              <a:ext uri="{FF2B5EF4-FFF2-40B4-BE49-F238E27FC236}">
                <a16:creationId xmlns="" xmlns:a16="http://schemas.microsoft.com/office/drawing/2014/main" id="{1915F009-AEE8-4443-89A2-1BB6A5862A92}"/>
              </a:ext>
            </a:extLst>
          </p:cNvPr>
          <p:cNvSpPr/>
          <p:nvPr/>
        </p:nvSpPr>
        <p:spPr>
          <a:xfrm>
            <a:off x="2103296" y="5352536"/>
            <a:ext cx="1600334" cy="846908"/>
          </a:xfrm>
          <a:prstGeom prst="rightArrowCallout">
            <a:avLst>
              <a:gd name="adj1" fmla="val 30293"/>
              <a:gd name="adj2" fmla="val 25630"/>
              <a:gd name="adj3" fmla="val 24276"/>
              <a:gd name="adj4" fmla="val 71258"/>
            </a:avLst>
          </a:prstGeom>
          <a:solidFill>
            <a:sysClr val="window" lastClr="FFFFFF"/>
          </a:solidFill>
          <a:ln w="63500" cap="flat" cmpd="sng" algn="ctr">
            <a:solidFill>
              <a:srgbClr val="19A695"/>
            </a:solidFill>
            <a:prstDash val="solid"/>
            <a:miter lim="800000"/>
          </a:ln>
          <a:effectLst>
            <a:outerShdw blurRad="25400" dist="25400" algn="l" rotWithShape="0">
              <a:prstClr val="black">
                <a:alpha val="3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kern="0" noProof="0" dirty="0" smtClean="0">
                <a:solidFill>
                  <a:srgbClr val="0070C0"/>
                </a:solidFill>
                <a:latin typeface="Arial"/>
                <a:ea typeface="Arial Unicode MS"/>
              </a:rPr>
              <a:t>Mgr. concern</a:t>
            </a:r>
            <a:endParaRPr kumimoji="0" lang="ko-KR" alt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225" name="Right Arrow Callout 7">
            <a:extLst>
              <a:ext uri="{FF2B5EF4-FFF2-40B4-BE49-F238E27FC236}">
                <a16:creationId xmlns="" xmlns:a16="http://schemas.microsoft.com/office/drawing/2014/main" id="{0317B4CC-8150-49AF-8F0D-4D21F2461FB5}"/>
              </a:ext>
            </a:extLst>
          </p:cNvPr>
          <p:cNvSpPr/>
          <p:nvPr/>
        </p:nvSpPr>
        <p:spPr>
          <a:xfrm>
            <a:off x="616432" y="5343022"/>
            <a:ext cx="1600334" cy="846908"/>
          </a:xfrm>
          <a:prstGeom prst="rightArrowCallout">
            <a:avLst>
              <a:gd name="adj1" fmla="val 30293"/>
              <a:gd name="adj2" fmla="val 25630"/>
              <a:gd name="adj3" fmla="val 24276"/>
              <a:gd name="adj4" fmla="val 70927"/>
            </a:avLst>
          </a:prstGeom>
          <a:solidFill>
            <a:sysClr val="window" lastClr="FFFFFF"/>
          </a:solidFill>
          <a:ln w="63500" cap="flat" cmpd="sng" algn="ctr">
            <a:solidFill>
              <a:srgbClr val="277DBA"/>
            </a:solidFill>
            <a:prstDash val="solid"/>
            <a:miter lim="800000"/>
          </a:ln>
          <a:effectLst>
            <a:outerShdw blurRad="25400" dist="25400" algn="l" rotWithShape="0">
              <a:prstClr val="black">
                <a:alpha val="3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Arial Unicode MS"/>
              </a:rPr>
              <a:t>Request </a:t>
            </a:r>
            <a:endParaRPr kumimoji="0" lang="ko-KR" alt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254" name="TextBox 253"/>
          <p:cNvSpPr txBox="1"/>
          <p:nvPr/>
        </p:nvSpPr>
        <p:spPr>
          <a:xfrm>
            <a:off x="3407199" y="4797902"/>
            <a:ext cx="134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1800" b="1" u="sng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Work Flow</a:t>
            </a:r>
            <a:endParaRPr kumimoji="1" lang="en-US" sz="1800" b="1" u="sng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263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2263" y="895350"/>
            <a:ext cx="8382000" cy="2317626"/>
          </a:xfrm>
        </p:spPr>
        <p:txBody>
          <a:bodyPr/>
          <a:lstStyle/>
          <a:p>
            <a:r>
              <a:rPr lang="en-US" b="1" i="1" dirty="0" smtClean="0"/>
              <a:t>Front 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dirty="0" smtClean="0"/>
              <a:t>หน้า</a:t>
            </a:r>
            <a:r>
              <a:rPr lang="th-TH" dirty="0"/>
              <a:t>ค้นหาประวัติพนักงานใน</a:t>
            </a:r>
            <a:r>
              <a:rPr lang="th-TH" dirty="0" smtClean="0"/>
              <a:t>ระบบ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 skill Test </a:t>
            </a:r>
            <a:r>
              <a:rPr lang="th-TH" dirty="0"/>
              <a:t>หน้าจอแสดงข้อมูลการสอบของพนักงาน แสดเป็น </a:t>
            </a:r>
            <a:r>
              <a:rPr lang="en-US" dirty="0"/>
              <a:t>Polygon Graph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dirty="0" smtClean="0"/>
              <a:t>หน้าจอ</a:t>
            </a:r>
            <a:r>
              <a:rPr lang="th-TH" dirty="0"/>
              <a:t>แสดงแสดงข้อมูลพนักงานว่าสามารถ ใช้  </a:t>
            </a:r>
            <a:r>
              <a:rPr lang="en-US" dirty="0"/>
              <a:t>MC </a:t>
            </a:r>
            <a:r>
              <a:rPr lang="th-TH" dirty="0"/>
              <a:t>ไหนได้บ้าง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dirty="0"/>
              <a:t>ข้อมูล </a:t>
            </a:r>
            <a:r>
              <a:rPr lang="en-US" dirty="0"/>
              <a:t>License </a:t>
            </a:r>
            <a:r>
              <a:rPr lang="th-TH" dirty="0" smtClean="0"/>
              <a:t>พนักงาน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dirty="0"/>
              <a:t>หน้าแสดงข้อมูลพนักงานโดยใช้ </a:t>
            </a:r>
            <a:r>
              <a:rPr lang="en-US" dirty="0"/>
              <a:t>format license </a:t>
            </a:r>
            <a:r>
              <a:rPr lang="en-US" dirty="0" smtClean="0"/>
              <a:t>card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Employee </a:t>
            </a:r>
            <a:r>
              <a:rPr lang="en-US" altLang="ja-JP" dirty="0" smtClean="0"/>
              <a:t>Management 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395536" y="3242260"/>
            <a:ext cx="8382000" cy="2317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r>
              <a:rPr lang="en-US" b="1" i="1" kern="0" dirty="0" smtClean="0"/>
              <a:t>Back 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kern="0" dirty="0" smtClean="0"/>
              <a:t>หน้าจอ </a:t>
            </a:r>
            <a:r>
              <a:rPr lang="en-US" kern="0" dirty="0"/>
              <a:t>License </a:t>
            </a:r>
            <a:r>
              <a:rPr lang="th-TH" kern="0" dirty="0"/>
              <a:t>เชื่อมโยงกับ </a:t>
            </a:r>
            <a:r>
              <a:rPr lang="en-US" kern="0" dirty="0"/>
              <a:t>Machine Model </a:t>
            </a:r>
            <a:r>
              <a:rPr lang="th-TH" kern="0" dirty="0"/>
              <a:t>ดูพนักงานภายใต้ </a:t>
            </a:r>
            <a:r>
              <a:rPr lang="en-US" kern="0" dirty="0"/>
              <a:t>License </a:t>
            </a:r>
            <a:r>
              <a:rPr lang="th-TH" kern="0" dirty="0"/>
              <a:t>ได้ กำหนด </a:t>
            </a:r>
            <a:r>
              <a:rPr lang="th-TH" kern="0" dirty="0" smtClean="0"/>
              <a:t>ระยะเวลา </a:t>
            </a:r>
            <a:r>
              <a:rPr lang="en-US" kern="0" dirty="0"/>
              <a:t>Expire </a:t>
            </a:r>
            <a:r>
              <a:rPr lang="th-TH" kern="0" dirty="0"/>
              <a:t>ของ </a:t>
            </a:r>
            <a:r>
              <a:rPr lang="en-US" kern="0" dirty="0"/>
              <a:t>License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kern="0" dirty="0" smtClean="0"/>
              <a:t>หน้าจอ </a:t>
            </a:r>
            <a:r>
              <a:rPr lang="en-US" kern="0" dirty="0"/>
              <a:t>License </a:t>
            </a:r>
            <a:r>
              <a:rPr lang="th-TH" kern="0" dirty="0"/>
              <a:t>พนักงาน สามารถ ดู </a:t>
            </a:r>
            <a:r>
              <a:rPr lang="en-US" kern="0" dirty="0"/>
              <a:t>License </a:t>
            </a:r>
            <a:r>
              <a:rPr lang="th-TH" kern="0" dirty="0"/>
              <a:t>ภายใต้พนักงานได้ ลงทะบียนพนักงาน ภายใต้ </a:t>
            </a:r>
            <a:r>
              <a:rPr lang="en-US" kern="0" dirty="0"/>
              <a:t>License </a:t>
            </a:r>
            <a:r>
              <a:rPr lang="th-TH" kern="0" dirty="0"/>
              <a:t>ได้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kern="0" dirty="0"/>
              <a:t>หน้าจอ กำหนดสิทธิ์ การใช้ระบบ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kern="0" dirty="0"/>
              <a:t>หน้าจอ กำหนดกลุ่มสิทธิ์ การใช้ระบบ</a:t>
            </a:r>
            <a:endParaRPr lang="en-US" kern="0" dirty="0"/>
          </a:p>
          <a:p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38462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Control</a:t>
            </a:r>
            <a:endParaRPr lang="en-US" dirty="0"/>
          </a:p>
        </p:txBody>
      </p:sp>
      <p:grpSp>
        <p:nvGrpSpPr>
          <p:cNvPr id="61" name="Group 60">
            <a:extLst>
              <a:ext uri="{FF2B5EF4-FFF2-40B4-BE49-F238E27FC236}">
                <a16:creationId xmlns="" xmlns:a16="http://schemas.microsoft.com/office/drawing/2014/main" id="{3D6B3A42-7A73-4839-B087-1ED41F0410E1}"/>
              </a:ext>
            </a:extLst>
          </p:cNvPr>
          <p:cNvGrpSpPr/>
          <p:nvPr/>
        </p:nvGrpSpPr>
        <p:grpSpPr>
          <a:xfrm>
            <a:off x="341543" y="1597150"/>
            <a:ext cx="4168730" cy="786389"/>
            <a:chOff x="611559" y="2708920"/>
            <a:chExt cx="2675111" cy="967864"/>
          </a:xfrm>
        </p:grpSpPr>
        <p:sp>
          <p:nvSpPr>
            <p:cNvPr id="62" name="Rounded Rectangle 58">
              <a:extLst>
                <a:ext uri="{FF2B5EF4-FFF2-40B4-BE49-F238E27FC236}">
                  <a16:creationId xmlns="" xmlns:a16="http://schemas.microsoft.com/office/drawing/2014/main" id="{38BC4B03-DEE4-4394-BE14-577BA81D6CA1}"/>
                </a:ext>
              </a:extLst>
            </p:cNvPr>
            <p:cNvSpPr/>
            <p:nvPr/>
          </p:nvSpPr>
          <p:spPr>
            <a:xfrm>
              <a:off x="611559" y="2708920"/>
              <a:ext cx="1772278" cy="379785"/>
            </a:xfrm>
            <a:prstGeom prst="roundRect">
              <a:avLst>
                <a:gd name="adj" fmla="val 50000"/>
              </a:avLst>
            </a:prstGeom>
            <a:solidFill>
              <a:srgbClr val="9AB854"/>
            </a:solidFill>
            <a:ln w="444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194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="" xmlns:a16="http://schemas.microsoft.com/office/drawing/2014/main" id="{99B9FFEE-5740-47F7-9275-063717E3C247}"/>
                </a:ext>
              </a:extLst>
            </p:cNvPr>
            <p:cNvSpPr txBox="1"/>
            <p:nvPr/>
          </p:nvSpPr>
          <p:spPr>
            <a:xfrm>
              <a:off x="665833" y="3193811"/>
              <a:ext cx="2620837" cy="482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Can set creator</a:t>
              </a:r>
              <a:r>
                <a:rPr kumimoji="0" lang="en-US" altLang="ko-KR" sz="975" b="0" i="0" u="none" strike="noStrike" kern="0" cap="none" spc="0" normalizeH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plan control with qualification of trainer or training group manager approve.</a:t>
              </a:r>
              <a:endParaRPr kumimoji="0" lang="ko-KR" altLang="en-US" sz="975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="" xmlns:a16="http://schemas.microsoft.com/office/drawing/2014/main" id="{E9661971-F0C0-4314-8CE1-CE6CD4EAE420}"/>
                </a:ext>
              </a:extLst>
            </p:cNvPr>
            <p:cNvSpPr txBox="1"/>
            <p:nvPr/>
          </p:nvSpPr>
          <p:spPr>
            <a:xfrm>
              <a:off x="665833" y="2744922"/>
              <a:ext cx="1501224" cy="3290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37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Set creator</a:t>
              </a:r>
              <a:r>
                <a:rPr kumimoji="0" lang="en-US" altLang="ko-KR" sz="1137" b="1" i="0" u="none" strike="noStrike" kern="0" cap="none" spc="0" normalizeH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plan</a:t>
              </a:r>
              <a:endParaRPr kumimoji="0" lang="ko-KR" altLang="en-US" sz="1137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="" xmlns:a16="http://schemas.microsoft.com/office/drawing/2014/main" id="{1622319E-62B8-40DD-A2E7-4A1D33A84825}"/>
              </a:ext>
            </a:extLst>
          </p:cNvPr>
          <p:cNvGrpSpPr/>
          <p:nvPr/>
        </p:nvGrpSpPr>
        <p:grpSpPr>
          <a:xfrm>
            <a:off x="341543" y="2503232"/>
            <a:ext cx="4168730" cy="786389"/>
            <a:chOff x="611559" y="2708920"/>
            <a:chExt cx="2675111" cy="967864"/>
          </a:xfrm>
        </p:grpSpPr>
        <p:sp>
          <p:nvSpPr>
            <p:cNvPr id="66" name="Rounded Rectangle 64">
              <a:extLst>
                <a:ext uri="{FF2B5EF4-FFF2-40B4-BE49-F238E27FC236}">
                  <a16:creationId xmlns="" xmlns:a16="http://schemas.microsoft.com/office/drawing/2014/main" id="{BCC66D0D-7351-4839-B06F-388BA76A862F}"/>
                </a:ext>
              </a:extLst>
            </p:cNvPr>
            <p:cNvSpPr/>
            <p:nvPr/>
          </p:nvSpPr>
          <p:spPr>
            <a:xfrm>
              <a:off x="611559" y="2708920"/>
              <a:ext cx="1772278" cy="379785"/>
            </a:xfrm>
            <a:prstGeom prst="roundRect">
              <a:avLst>
                <a:gd name="adj" fmla="val 50000"/>
              </a:avLst>
            </a:prstGeom>
            <a:solidFill>
              <a:srgbClr val="19A695"/>
            </a:solidFill>
            <a:ln w="444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194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="" xmlns:a16="http://schemas.microsoft.com/office/drawing/2014/main" id="{BEAAC7A1-F2AE-4CC2-AB7A-F80BB0AE6D51}"/>
                </a:ext>
              </a:extLst>
            </p:cNvPr>
            <p:cNvSpPr txBox="1"/>
            <p:nvPr/>
          </p:nvSpPr>
          <p:spPr>
            <a:xfrm>
              <a:off x="665833" y="3193811"/>
              <a:ext cx="2620837" cy="482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Plan control must have set due</a:t>
              </a:r>
              <a:r>
                <a:rPr kumimoji="0" lang="en-US" altLang="ko-KR" sz="975" b="0" i="0" u="none" strike="noStrike" kern="0" cap="none" spc="0" normalizeH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date in plan for control training or test period in system.</a:t>
              </a:r>
              <a:endParaRPr kumimoji="0" lang="ko-KR" altLang="en-US" sz="975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="" xmlns:a16="http://schemas.microsoft.com/office/drawing/2014/main" id="{3F78CA2E-E7E4-40CC-93E1-3F8D99D7CAAF}"/>
                </a:ext>
              </a:extLst>
            </p:cNvPr>
            <p:cNvSpPr txBox="1"/>
            <p:nvPr/>
          </p:nvSpPr>
          <p:spPr>
            <a:xfrm>
              <a:off x="665833" y="2744922"/>
              <a:ext cx="1501224" cy="3290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37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Set due date</a:t>
              </a:r>
              <a:endParaRPr kumimoji="0" lang="ko-KR" altLang="en-US" sz="1137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="" xmlns:a16="http://schemas.microsoft.com/office/drawing/2014/main" id="{7EC4FA91-1440-4EE4-9D9E-461AA8288FB3}"/>
              </a:ext>
            </a:extLst>
          </p:cNvPr>
          <p:cNvGrpSpPr/>
          <p:nvPr/>
        </p:nvGrpSpPr>
        <p:grpSpPr>
          <a:xfrm>
            <a:off x="320337" y="3438567"/>
            <a:ext cx="4168730" cy="786389"/>
            <a:chOff x="611559" y="2708920"/>
            <a:chExt cx="2675111" cy="967864"/>
          </a:xfrm>
        </p:grpSpPr>
        <p:sp>
          <p:nvSpPr>
            <p:cNvPr id="70" name="Rounded Rectangle 68">
              <a:extLst>
                <a:ext uri="{FF2B5EF4-FFF2-40B4-BE49-F238E27FC236}">
                  <a16:creationId xmlns="" xmlns:a16="http://schemas.microsoft.com/office/drawing/2014/main" id="{0A390A04-6EFA-4D4B-AC76-BF81BF31BB02}"/>
                </a:ext>
              </a:extLst>
            </p:cNvPr>
            <p:cNvSpPr/>
            <p:nvPr/>
          </p:nvSpPr>
          <p:spPr>
            <a:xfrm>
              <a:off x="611559" y="2708920"/>
              <a:ext cx="1772278" cy="379785"/>
            </a:xfrm>
            <a:prstGeom prst="roundRect">
              <a:avLst>
                <a:gd name="adj" fmla="val 50000"/>
              </a:avLst>
            </a:prstGeom>
            <a:solidFill>
              <a:srgbClr val="277DBA"/>
            </a:solidFill>
            <a:ln w="444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194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="" xmlns:a16="http://schemas.microsoft.com/office/drawing/2014/main" id="{B2EF9F39-35B6-425D-BD0E-C58034064D9D}"/>
                </a:ext>
              </a:extLst>
            </p:cNvPr>
            <p:cNvSpPr txBox="1"/>
            <p:nvPr/>
          </p:nvSpPr>
          <p:spPr>
            <a:xfrm>
              <a:off x="665833" y="3193811"/>
              <a:ext cx="2620837" cy="482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75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For control and plan  employee to training and</a:t>
              </a:r>
              <a:r>
                <a:rPr kumimoji="0" lang="en-US" altLang="ko-KR" sz="975" b="0" i="0" u="none" strike="noStrike" kern="0" cap="none" spc="0" normalizeH="0" noProof="0" dirty="0" smtClean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ea typeface="Arial Unicode MS"/>
                  <a:cs typeface="Arial" pitchFamily="34" charset="0"/>
                </a:rPr>
                <a:t> test </a:t>
              </a:r>
              <a:r>
                <a:rPr kumimoji="0" lang="en-US" altLang="ko-KR" sz="975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 </a:t>
              </a:r>
              <a:r>
                <a:rPr kumimoji="0" lang="en-US" altLang="ko-KR" sz="975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/>
                  <a:ea typeface="Arial Unicode MS"/>
                  <a:cs typeface="Arial" pitchFamily="34" charset="0"/>
                </a:rPr>
                <a:t>in each period to not over trainer to training and test.</a:t>
              </a:r>
              <a:endParaRPr kumimoji="0" lang="ko-KR" altLang="en-US" sz="975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="" xmlns:a16="http://schemas.microsoft.com/office/drawing/2014/main" id="{263906D9-7489-4B64-9BE6-8E18FD685DED}"/>
                </a:ext>
              </a:extLst>
            </p:cNvPr>
            <p:cNvSpPr txBox="1"/>
            <p:nvPr/>
          </p:nvSpPr>
          <p:spPr>
            <a:xfrm>
              <a:off x="665833" y="2744922"/>
              <a:ext cx="1501224" cy="3290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37" b="1" kern="0" dirty="0" smtClean="0">
                  <a:solidFill>
                    <a:prstClr val="white"/>
                  </a:solidFill>
                  <a:latin typeface="Arial"/>
                  <a:ea typeface="Arial Unicode MS"/>
                  <a:cs typeface="Arial" pitchFamily="34" charset="0"/>
                </a:rPr>
                <a:t>Set target </a:t>
              </a:r>
              <a:endParaRPr kumimoji="0" lang="ko-KR" altLang="en-US" sz="1137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endParaRPr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="" xmlns:a16="http://schemas.microsoft.com/office/drawing/2014/main" id="{8F5BAF96-2804-4C55-AFB4-9DD05DBFDBA7}"/>
              </a:ext>
            </a:extLst>
          </p:cNvPr>
          <p:cNvSpPr txBox="1"/>
          <p:nvPr/>
        </p:nvSpPr>
        <p:spPr>
          <a:xfrm>
            <a:off x="321300" y="1008890"/>
            <a:ext cx="4137790" cy="442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2275" b="1" dirty="0" smtClean="0">
                <a:solidFill>
                  <a:srgbClr val="EE9E13"/>
                </a:solidFill>
                <a:latin typeface="Arial"/>
                <a:ea typeface="Arial Unicode MS"/>
                <a:cs typeface="Arial" pitchFamily="34" charset="0"/>
              </a:rPr>
              <a:t>Plan Control Condition</a:t>
            </a:r>
            <a:endParaRPr kumimoji="0" lang="ko-KR" altLang="en-US" sz="2275" b="1" dirty="0">
              <a:solidFill>
                <a:srgbClr val="EE9E13"/>
              </a:solidFill>
              <a:latin typeface="Arial"/>
              <a:ea typeface="Arial Unicode MS"/>
              <a:cs typeface="Arial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1495954"/>
            <a:ext cx="3527601" cy="26317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167506" y="1037477"/>
            <a:ext cx="3200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800" b="1" u="sng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Plan control (paper version)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96" y="4661462"/>
            <a:ext cx="1283426" cy="12834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818" y="4711994"/>
            <a:ext cx="1179024" cy="11530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422" y="4725688"/>
            <a:ext cx="1219200" cy="1219200"/>
          </a:xfrm>
          <a:prstGeom prst="rect">
            <a:avLst/>
          </a:prstGeom>
        </p:spPr>
      </p:pic>
      <p:sp>
        <p:nvSpPr>
          <p:cNvPr id="8" name="Plus 7"/>
          <p:cNvSpPr/>
          <p:nvPr/>
        </p:nvSpPr>
        <p:spPr>
          <a:xfrm>
            <a:off x="1378496" y="4903926"/>
            <a:ext cx="914400" cy="914400"/>
          </a:xfrm>
          <a:prstGeom prst="mathPlus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8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3851920" y="5288521"/>
            <a:ext cx="978408" cy="484632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8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224" y="4758761"/>
            <a:ext cx="1179024" cy="115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23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control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22263" y="895350"/>
            <a:ext cx="8382000" cy="1165498"/>
          </a:xfrm>
        </p:spPr>
        <p:txBody>
          <a:bodyPr/>
          <a:lstStyle/>
          <a:p>
            <a:r>
              <a:rPr lang="en-US" sz="1600" b="1" i="1" dirty="0" smtClean="0"/>
              <a:t>Front 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หน้าจอ</a:t>
            </a:r>
            <a:r>
              <a:rPr lang="th-TH" sz="1400" dirty="0"/>
              <a:t>แสดง แสดงแผนการสอบ </a:t>
            </a:r>
            <a:endParaRPr lang="en-US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รายงาน</a:t>
            </a:r>
            <a:r>
              <a:rPr lang="th-TH" sz="1400" dirty="0"/>
              <a:t>แผนการสอบ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 smtClean="0"/>
              <a:t>หน้า</a:t>
            </a:r>
            <a:r>
              <a:rPr lang="th-TH" sz="1400" dirty="0"/>
              <a:t>จัดการ เพิ่ม , ลบ หรือแก้ไข ระบบ </a:t>
            </a:r>
            <a:r>
              <a:rPr lang="en-US" sz="1400" dirty="0"/>
              <a:t>Plan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1400" dirty="0"/>
              <a:t>หน้าแสดงรายละเอียดของ </a:t>
            </a:r>
            <a:r>
              <a:rPr lang="en-US" sz="1400" dirty="0"/>
              <a:t>Plan </a:t>
            </a:r>
            <a:r>
              <a:rPr lang="en-US" sz="1400" dirty="0" smtClean="0"/>
              <a:t>control</a:t>
            </a:r>
          </a:p>
          <a:p>
            <a:endParaRPr lang="en-US" sz="14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336021" y="2696933"/>
            <a:ext cx="8382000" cy="1596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ts val="400"/>
              </a:spcBef>
              <a:spcAft>
                <a:spcPct val="0"/>
              </a:spcAft>
              <a:buFontTx/>
              <a:buNone/>
              <a:defRPr kumimoji="1" sz="1800" baseline="0">
                <a:solidFill>
                  <a:schemeClr val="tx2"/>
                </a:solidFill>
                <a:latin typeface="Arial" panose="020B0604020202020204" pitchFamily="34" charset="0"/>
                <a:ea typeface="Meiryo UI" panose="020B0604030504040204" pitchFamily="50" charset="-128"/>
                <a:cs typeface="Meiryo UI" panose="020B0604030504040204" pitchFamily="50" charset="-128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4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10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8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kumimoji="1" sz="600">
                <a:solidFill>
                  <a:schemeClr val="tx1"/>
                </a:solidFill>
                <a:latin typeface="ＭＳ Ｐゴシック"/>
                <a:ea typeface="ＭＳ Ｐゴシック"/>
                <a:cs typeface="ＭＳ Ｐゴシック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rgbClr val="444F58"/>
                </a:solidFill>
                <a:latin typeface="+mn-lt"/>
                <a:ea typeface="+mn-ea"/>
              </a:defRPr>
            </a:lvl9pPr>
          </a:lstStyle>
          <a:p>
            <a:r>
              <a:rPr lang="en-US" sz="1600" b="1" i="1" kern="0" dirty="0" smtClean="0">
                <a:latin typeface="+mj-ea"/>
                <a:ea typeface="Meiryo UI" panose="020B0604030504040204"/>
              </a:rPr>
              <a:t>Back End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400" kern="0" dirty="0" smtClean="0">
                <a:latin typeface="+mj-ea"/>
                <a:ea typeface="Meiryo UI" panose="020B0604030504040204"/>
              </a:rPr>
              <a:t>หน้าจอแผนการสอบ ใช้แผนการสอบระหว่างกลุ่มข้อสอบ และ กลุ่มผู้เข้าสอบ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400" kern="0" dirty="0" smtClean="0">
                <a:latin typeface="+mj-ea"/>
                <a:ea typeface="Meiryo UI" panose="020B0604030504040204"/>
              </a:rPr>
              <a:t>หน้าจออนุญาตทำข้อสอบ ผู้ดูแลระบบสามารถกำหนดให้พนักงานสามารถเริ่มทำข้อสอบได้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400" kern="0" dirty="0" smtClean="0">
                <a:latin typeface="+mj-ea"/>
                <a:ea typeface="Meiryo UI" panose="020B0604030504040204"/>
              </a:rPr>
              <a:t>แผนต้องมีการอนุมัติ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h-TH" sz="1400" kern="0" dirty="0" smtClean="0">
                <a:latin typeface="+mj-ea"/>
                <a:ea typeface="Meiryo UI" panose="020B0604030504040204"/>
              </a:rPr>
              <a:t>ใช้รูป </a:t>
            </a:r>
            <a:r>
              <a:rPr lang="en-US" sz="1400" kern="0" dirty="0" smtClean="0">
                <a:latin typeface="+mj-ea"/>
                <a:ea typeface="Meiryo UI" panose="020B0604030504040204"/>
              </a:rPr>
              <a:t>STAMP </a:t>
            </a:r>
            <a:r>
              <a:rPr lang="th-TH" sz="1400" kern="0" dirty="0" smtClean="0">
                <a:latin typeface="+mj-ea"/>
                <a:ea typeface="Meiryo UI" panose="020B0604030504040204"/>
              </a:rPr>
              <a:t>ของ </a:t>
            </a:r>
            <a:r>
              <a:rPr lang="en-US" sz="1400" kern="0" dirty="0" smtClean="0">
                <a:latin typeface="+mj-ea"/>
                <a:ea typeface="Meiryo UI" panose="020B0604030504040204"/>
              </a:rPr>
              <a:t>RIST </a:t>
            </a:r>
            <a:r>
              <a:rPr lang="th-TH" sz="1400" kern="0" dirty="0" smtClean="0">
                <a:latin typeface="+mj-ea"/>
                <a:ea typeface="Meiryo UI" panose="020B0604030504040204"/>
              </a:rPr>
              <a:t>เป็นต้นแบบในการอนุมัติ</a:t>
            </a:r>
          </a:p>
          <a:p>
            <a:pPr marL="171450" indent="-171450">
              <a:buFontTx/>
              <a:buChar char="-"/>
            </a:pPr>
            <a:endParaRPr lang="th-TH" sz="1000" kern="0" dirty="0" smtClean="0"/>
          </a:p>
          <a:p>
            <a:endParaRPr lang="en-US" sz="1000" kern="0" dirty="0"/>
          </a:p>
        </p:txBody>
      </p:sp>
    </p:spTree>
    <p:extLst>
      <p:ext uri="{BB962C8B-B14F-4D97-AF65-F5344CB8AC3E}">
        <p14:creationId xmlns:p14="http://schemas.microsoft.com/office/powerpoint/2010/main" val="355493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control - Flowchart</a:t>
            </a:r>
            <a:endParaRPr lang="en-US" dirty="0"/>
          </a:p>
        </p:txBody>
      </p:sp>
      <p:sp>
        <p:nvSpPr>
          <p:cNvPr id="31" name="Rounded Rectangle 30"/>
          <p:cNvSpPr/>
          <p:nvPr/>
        </p:nvSpPr>
        <p:spPr>
          <a:xfrm>
            <a:off x="782018" y="986243"/>
            <a:ext cx="950194" cy="380365"/>
          </a:xfrm>
          <a:prstGeom prst="round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36140" y="1037925"/>
            <a:ext cx="503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12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Start</a:t>
            </a:r>
            <a:endParaRPr kumimoji="1" lang="en-US" sz="120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11020" y="1707302"/>
            <a:ext cx="1692189" cy="529317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85410" y="1805732"/>
            <a:ext cx="15817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Training group </a:t>
            </a:r>
            <a:r>
              <a:rPr kumimoji="1"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Create</a:t>
            </a: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 Plan control</a:t>
            </a:r>
          </a:p>
        </p:txBody>
      </p:sp>
      <p:sp>
        <p:nvSpPr>
          <p:cNvPr id="35" name="Diamond 34"/>
          <p:cNvSpPr/>
          <p:nvPr/>
        </p:nvSpPr>
        <p:spPr>
          <a:xfrm>
            <a:off x="6407802" y="1988840"/>
            <a:ext cx="1611194" cy="1264587"/>
          </a:xfrm>
          <a:prstGeom prst="diamond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818191" y="3959726"/>
            <a:ext cx="7676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Send Dept. Training group </a:t>
            </a:r>
            <a:r>
              <a:rPr kumimoji="1" lang="en-US" sz="800" dirty="0" smtClean="0">
                <a:solidFill>
                  <a:srgbClr val="00B050"/>
                </a:solidFill>
                <a:latin typeface="+mn-ea"/>
                <a:ea typeface="+mn-ea"/>
                <a:cs typeface="メイリオ" panose="020B0604030504040204" pitchFamily="50" charset="-128"/>
              </a:rPr>
              <a:t>Approve</a:t>
            </a:r>
            <a:r>
              <a:rPr kumimoji="1" lang="en-US" sz="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 plan control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343547" y="5452772"/>
            <a:ext cx="1765202" cy="723289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447121" y="5531757"/>
            <a:ext cx="158179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Training group </a:t>
            </a:r>
            <a:r>
              <a:rPr kumimoji="1"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Create</a:t>
            </a: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 Skill Test and Patrol online</a:t>
            </a:r>
          </a:p>
        </p:txBody>
      </p:sp>
      <p:cxnSp>
        <p:nvCxnSpPr>
          <p:cNvPr id="39" name="Straight Arrow Connector 38"/>
          <p:cNvCxnSpPr>
            <a:stCxn id="31" idx="2"/>
          </p:cNvCxnSpPr>
          <p:nvPr/>
        </p:nvCxnSpPr>
        <p:spPr>
          <a:xfrm>
            <a:off x="1257115" y="1366608"/>
            <a:ext cx="0" cy="34069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71" idx="2"/>
            <a:endCxn id="35" idx="0"/>
          </p:cNvCxnSpPr>
          <p:nvPr/>
        </p:nvCxnSpPr>
        <p:spPr>
          <a:xfrm>
            <a:off x="7213399" y="1608603"/>
            <a:ext cx="0" cy="38023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>
            <a:stCxn id="35" idx="3"/>
            <a:endCxn id="71" idx="3"/>
          </p:cNvCxnSpPr>
          <p:nvPr/>
        </p:nvCxnSpPr>
        <p:spPr>
          <a:xfrm flipV="1">
            <a:off x="8018996" y="1284567"/>
            <a:ext cx="40497" cy="1336567"/>
          </a:xfrm>
          <a:prstGeom prst="bentConnector3">
            <a:avLst>
              <a:gd name="adj1" fmla="val 664486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8133081" y="1634279"/>
            <a:ext cx="353943" cy="88101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1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Not approve</a:t>
            </a:r>
          </a:p>
        </p:txBody>
      </p:sp>
      <p:sp>
        <p:nvSpPr>
          <p:cNvPr id="46" name="Diamond 45"/>
          <p:cNvSpPr/>
          <p:nvPr/>
        </p:nvSpPr>
        <p:spPr>
          <a:xfrm>
            <a:off x="6420551" y="3716521"/>
            <a:ext cx="1611194" cy="1264587"/>
          </a:xfrm>
          <a:prstGeom prst="diamond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862794" y="2311030"/>
            <a:ext cx="7676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Send Sect. Training group </a:t>
            </a:r>
            <a:r>
              <a:rPr kumimoji="1" lang="en-US" sz="800" dirty="0" smtClean="0">
                <a:solidFill>
                  <a:srgbClr val="00B050"/>
                </a:solidFill>
                <a:latin typeface="+mn-ea"/>
                <a:ea typeface="+mn-ea"/>
                <a:cs typeface="メイリオ" panose="020B0604030504040204" pitchFamily="50" charset="-128"/>
              </a:rPr>
              <a:t>Approve</a:t>
            </a:r>
            <a:r>
              <a:rPr kumimoji="1" lang="en-US" sz="8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 plan control</a:t>
            </a:r>
          </a:p>
        </p:txBody>
      </p:sp>
      <p:cxnSp>
        <p:nvCxnSpPr>
          <p:cNvPr id="48" name="Straight Arrow Connector 47"/>
          <p:cNvCxnSpPr>
            <a:stCxn id="35" idx="2"/>
            <a:endCxn id="46" idx="0"/>
          </p:cNvCxnSpPr>
          <p:nvPr/>
        </p:nvCxnSpPr>
        <p:spPr>
          <a:xfrm>
            <a:off x="7213399" y="3253427"/>
            <a:ext cx="12749" cy="46309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270515" y="3341106"/>
            <a:ext cx="716863" cy="26161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1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Approve</a:t>
            </a:r>
          </a:p>
        </p:txBody>
      </p:sp>
      <p:cxnSp>
        <p:nvCxnSpPr>
          <p:cNvPr id="60" name="Straight Arrow Connector 59"/>
          <p:cNvCxnSpPr>
            <a:stCxn id="46" idx="2"/>
            <a:endCxn id="37" idx="0"/>
          </p:cNvCxnSpPr>
          <p:nvPr/>
        </p:nvCxnSpPr>
        <p:spPr>
          <a:xfrm>
            <a:off x="7226148" y="4981108"/>
            <a:ext cx="0" cy="47166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7226148" y="5060093"/>
            <a:ext cx="716863" cy="26161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kumimoji="1" lang="en-US" sz="11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Approve</a:t>
            </a:r>
          </a:p>
        </p:txBody>
      </p:sp>
      <p:sp>
        <p:nvSpPr>
          <p:cNvPr id="65" name="Rounded Rectangle 64"/>
          <p:cNvSpPr/>
          <p:nvPr/>
        </p:nvSpPr>
        <p:spPr>
          <a:xfrm>
            <a:off x="5148064" y="6389996"/>
            <a:ext cx="1121894" cy="380886"/>
          </a:xfrm>
          <a:prstGeom prst="round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441800" y="6441939"/>
            <a:ext cx="441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120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End</a:t>
            </a:r>
            <a:endParaRPr kumimoji="1" lang="en-US" sz="120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cxnSp>
        <p:nvCxnSpPr>
          <p:cNvPr id="67" name="Elbow Connector 66"/>
          <p:cNvCxnSpPr>
            <a:stCxn id="37" idx="2"/>
            <a:endCxn id="65" idx="3"/>
          </p:cNvCxnSpPr>
          <p:nvPr/>
        </p:nvCxnSpPr>
        <p:spPr>
          <a:xfrm rot="5400000">
            <a:off x="6545864" y="5900155"/>
            <a:ext cx="404378" cy="956190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6367304" y="960531"/>
            <a:ext cx="1692189" cy="648072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411821" y="1075670"/>
            <a:ext cx="158179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Click </a:t>
            </a:r>
            <a:r>
              <a:rPr kumimoji="1"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Create</a:t>
            </a: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 Plan control</a:t>
            </a:r>
          </a:p>
        </p:txBody>
      </p:sp>
      <p:sp>
        <p:nvSpPr>
          <p:cNvPr id="77" name="Rectangle 76"/>
          <p:cNvSpPr/>
          <p:nvPr/>
        </p:nvSpPr>
        <p:spPr>
          <a:xfrm>
            <a:off x="413651" y="2559482"/>
            <a:ext cx="1692189" cy="529317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88041" y="2657912"/>
            <a:ext cx="15817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System Create </a:t>
            </a:r>
            <a:r>
              <a:rPr kumimoji="1"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Plan No. 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415917" y="3411662"/>
            <a:ext cx="1692189" cy="475178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490307" y="3510092"/>
            <a:ext cx="15817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Select </a:t>
            </a:r>
            <a:r>
              <a:rPr lang="en-US" sz="1050" dirty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P</a:t>
            </a:r>
            <a:r>
              <a:rPr kumimoji="1"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lan Type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15917" y="4161295"/>
            <a:ext cx="1692189" cy="475178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490307" y="4259725"/>
            <a:ext cx="15817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Insert </a:t>
            </a:r>
            <a:r>
              <a:rPr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P</a:t>
            </a:r>
            <a:r>
              <a:rPr kumimoji="1"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lan Name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415917" y="4910928"/>
            <a:ext cx="1692189" cy="475178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411020" y="4928201"/>
            <a:ext cx="172627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Insert </a:t>
            </a:r>
            <a:r>
              <a:rPr lang="en-US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Division ,Department and Section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420814" y="5676067"/>
            <a:ext cx="1692189" cy="345221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393979" y="5693340"/>
            <a:ext cx="17262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Insert </a:t>
            </a:r>
            <a:r>
              <a:rPr lang="th-TH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ผู้รับผิดชอบ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3132206" y="5656021"/>
            <a:ext cx="1692189" cy="345221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3127309" y="5673294"/>
            <a:ext cx="17262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Insert </a:t>
            </a:r>
            <a:r>
              <a:rPr lang="th-TH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ผู้</a:t>
            </a:r>
            <a:r>
              <a:rPr lang="th-TH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ออกแผน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3122200" y="5031868"/>
            <a:ext cx="1692189" cy="345221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3109544" y="4513641"/>
            <a:ext cx="17262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Insert </a:t>
            </a:r>
            <a:r>
              <a:rPr lang="th-TH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ระยะเวลาที่วันสอบ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3133222" y="3850526"/>
            <a:ext cx="1692189" cy="345221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3120490" y="3900357"/>
            <a:ext cx="17262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Insert </a:t>
            </a:r>
            <a:r>
              <a:rPr lang="th-TH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ช่วงเวลาที่วันสอบ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3127097" y="1259925"/>
            <a:ext cx="1692189" cy="345221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122200" y="1277198"/>
            <a:ext cx="17262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Insert </a:t>
            </a:r>
            <a:r>
              <a:rPr lang="th-TH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รายละเอียดอื่นๆ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3130035" y="3215166"/>
            <a:ext cx="1692189" cy="345221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3125138" y="3232439"/>
            <a:ext cx="17262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Insert </a:t>
            </a:r>
            <a:r>
              <a:rPr lang="th-TH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แจกจ่าย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3138556" y="2591013"/>
            <a:ext cx="1692189" cy="345221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3133659" y="2608286"/>
            <a:ext cx="17262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Insert </a:t>
            </a:r>
            <a:r>
              <a:rPr lang="th-TH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วิชาที่สอบ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3138119" y="1969472"/>
            <a:ext cx="1692189" cy="345221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3133222" y="1986745"/>
            <a:ext cx="17262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Insert </a:t>
            </a:r>
            <a:r>
              <a:rPr lang="th-TH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พนักงานที่สอบ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  <p:cxnSp>
        <p:nvCxnSpPr>
          <p:cNvPr id="106" name="Straight Arrow Connector 105"/>
          <p:cNvCxnSpPr>
            <a:stCxn id="33" idx="2"/>
            <a:endCxn id="77" idx="0"/>
          </p:cNvCxnSpPr>
          <p:nvPr/>
        </p:nvCxnSpPr>
        <p:spPr>
          <a:xfrm>
            <a:off x="1257115" y="2236619"/>
            <a:ext cx="2631" cy="32286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stCxn id="77" idx="2"/>
            <a:endCxn id="79" idx="0"/>
          </p:cNvCxnSpPr>
          <p:nvPr/>
        </p:nvCxnSpPr>
        <p:spPr>
          <a:xfrm>
            <a:off x="1259746" y="3088799"/>
            <a:ext cx="2266" cy="32286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stCxn id="79" idx="2"/>
            <a:endCxn id="81" idx="0"/>
          </p:cNvCxnSpPr>
          <p:nvPr/>
        </p:nvCxnSpPr>
        <p:spPr>
          <a:xfrm>
            <a:off x="1262012" y="3886840"/>
            <a:ext cx="0" cy="274455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stCxn id="81" idx="2"/>
            <a:endCxn id="83" idx="0"/>
          </p:cNvCxnSpPr>
          <p:nvPr/>
        </p:nvCxnSpPr>
        <p:spPr>
          <a:xfrm>
            <a:off x="1262012" y="4636473"/>
            <a:ext cx="0" cy="274455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stCxn id="83" idx="2"/>
            <a:endCxn id="86" idx="0"/>
          </p:cNvCxnSpPr>
          <p:nvPr/>
        </p:nvCxnSpPr>
        <p:spPr>
          <a:xfrm flipH="1">
            <a:off x="1257115" y="5386106"/>
            <a:ext cx="4897" cy="30723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Elbow Connector 116"/>
          <p:cNvCxnSpPr>
            <a:stCxn id="85" idx="2"/>
            <a:endCxn id="87" idx="2"/>
          </p:cNvCxnSpPr>
          <p:nvPr/>
        </p:nvCxnSpPr>
        <p:spPr>
          <a:xfrm rot="5400000" flipH="1" flipV="1">
            <a:off x="2612582" y="4655569"/>
            <a:ext cx="20046" cy="2711392"/>
          </a:xfrm>
          <a:prstGeom prst="bentConnector3">
            <a:avLst>
              <a:gd name="adj1" fmla="val -1140377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>
            <a:stCxn id="87" idx="0"/>
            <a:endCxn id="89" idx="2"/>
          </p:cNvCxnSpPr>
          <p:nvPr/>
        </p:nvCxnSpPr>
        <p:spPr>
          <a:xfrm flipH="1" flipV="1">
            <a:off x="3968295" y="5377089"/>
            <a:ext cx="10006" cy="27893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68" idx="0"/>
            <a:endCxn id="91" idx="2"/>
          </p:cNvCxnSpPr>
          <p:nvPr/>
        </p:nvCxnSpPr>
        <p:spPr>
          <a:xfrm flipH="1" flipV="1">
            <a:off x="3979317" y="4195747"/>
            <a:ext cx="1122" cy="27893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>
            <a:stCxn id="91" idx="0"/>
            <a:endCxn id="97" idx="2"/>
          </p:cNvCxnSpPr>
          <p:nvPr/>
        </p:nvCxnSpPr>
        <p:spPr>
          <a:xfrm flipH="1" flipV="1">
            <a:off x="3976130" y="3560387"/>
            <a:ext cx="3187" cy="29013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98" idx="0"/>
            <a:endCxn id="99" idx="2"/>
          </p:cNvCxnSpPr>
          <p:nvPr/>
        </p:nvCxnSpPr>
        <p:spPr>
          <a:xfrm flipH="1" flipV="1">
            <a:off x="3984651" y="2936234"/>
            <a:ext cx="3623" cy="296205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>
            <a:stCxn id="100" idx="0"/>
            <a:endCxn id="101" idx="2"/>
          </p:cNvCxnSpPr>
          <p:nvPr/>
        </p:nvCxnSpPr>
        <p:spPr>
          <a:xfrm flipH="1" flipV="1">
            <a:off x="3984214" y="2314693"/>
            <a:ext cx="12581" cy="29359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stCxn id="101" idx="0"/>
            <a:endCxn id="95" idx="2"/>
          </p:cNvCxnSpPr>
          <p:nvPr/>
        </p:nvCxnSpPr>
        <p:spPr>
          <a:xfrm flipH="1" flipV="1">
            <a:off x="3973192" y="1605146"/>
            <a:ext cx="11022" cy="36432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Elbow Connector 136"/>
          <p:cNvCxnSpPr>
            <a:stCxn id="95" idx="0"/>
            <a:endCxn id="71" idx="1"/>
          </p:cNvCxnSpPr>
          <p:nvPr/>
        </p:nvCxnSpPr>
        <p:spPr>
          <a:xfrm rot="16200000" flipH="1">
            <a:off x="5157927" y="75190"/>
            <a:ext cx="24642" cy="2394112"/>
          </a:xfrm>
          <a:prstGeom prst="bentConnector4">
            <a:avLst>
              <a:gd name="adj1" fmla="val -927684"/>
              <a:gd name="adj2" fmla="val 67670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3134344" y="4474679"/>
            <a:ext cx="1692189" cy="345221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400"/>
              </a:spcBef>
            </a:pPr>
            <a:endParaRPr kumimoji="1" lang="en-US" sz="1200" dirty="0" smtClean="0">
              <a:solidFill>
                <a:schemeClr val="tx2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cxnSp>
        <p:nvCxnSpPr>
          <p:cNvPr id="70" name="Straight Arrow Connector 69"/>
          <p:cNvCxnSpPr>
            <a:stCxn id="90" idx="0"/>
            <a:endCxn id="68" idx="2"/>
          </p:cNvCxnSpPr>
          <p:nvPr/>
        </p:nvCxnSpPr>
        <p:spPr>
          <a:xfrm>
            <a:off x="3972680" y="4513641"/>
            <a:ext cx="7759" cy="30625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3151385" y="5051561"/>
            <a:ext cx="17262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400"/>
              </a:spcBef>
            </a:pPr>
            <a:r>
              <a:rPr kumimoji="1" lang="en-US" sz="1050" dirty="0" smtClean="0">
                <a:solidFill>
                  <a:schemeClr val="tx2"/>
                </a:solidFill>
                <a:latin typeface="+mn-ea"/>
                <a:ea typeface="+mn-ea"/>
                <a:cs typeface="メイリオ" panose="020B0604030504040204" pitchFamily="50" charset="-128"/>
              </a:rPr>
              <a:t>Insert </a:t>
            </a:r>
            <a:r>
              <a:rPr lang="th-TH" sz="1050" dirty="0" smtClean="0">
                <a:solidFill>
                  <a:srgbClr val="00B0F0"/>
                </a:solidFill>
                <a:latin typeface="+mn-ea"/>
                <a:ea typeface="+mn-ea"/>
                <a:cs typeface="メイリオ" panose="020B0604030504040204" pitchFamily="50" charset="-128"/>
              </a:rPr>
              <a:t>ผู้สอน</a:t>
            </a:r>
            <a:endParaRPr kumimoji="1" lang="en-US" sz="1050" dirty="0" smtClean="0">
              <a:solidFill>
                <a:schemeClr val="tx2"/>
              </a:solidFill>
              <a:latin typeface="+mn-ea"/>
              <a:ea typeface="+mn-ea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8427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新しいプレゼンテーション">
  <a:themeElements>
    <a:clrScheme name="ロームカラー　パワポ　指定色">
      <a:dk1>
        <a:srgbClr val="000000"/>
      </a:dk1>
      <a:lt1>
        <a:sysClr val="window" lastClr="FFFFFF"/>
      </a:lt1>
      <a:dk2>
        <a:srgbClr val="444F58"/>
      </a:dk2>
      <a:lt2>
        <a:srgbClr val="D3D9DC"/>
      </a:lt2>
      <a:accent1>
        <a:srgbClr val="D90013"/>
      </a:accent1>
      <a:accent2>
        <a:srgbClr val="008CCE"/>
      </a:accent2>
      <a:accent3>
        <a:srgbClr val="CED700"/>
      </a:accent3>
      <a:accent4>
        <a:srgbClr val="8DBADA"/>
      </a:accent4>
      <a:accent5>
        <a:srgbClr val="9CA0CC"/>
      </a:accent5>
      <a:accent6>
        <a:srgbClr val="F7AC00"/>
      </a:accent6>
      <a:hlink>
        <a:srgbClr val="0000FF"/>
      </a:hlink>
      <a:folHlink>
        <a:srgbClr val="800080"/>
      </a:folHlink>
    </a:clrScheme>
    <a:fontScheme name="ユーザー定義 5">
      <a:majorFont>
        <a:latin typeface="Arial"/>
        <a:ea typeface="Meiryo UI"/>
        <a:cs typeface=""/>
      </a:majorFont>
      <a:minorFont>
        <a:latin typeface="Arial"/>
        <a:ea typeface="Meiryo U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spcBef>
            <a:spcPts val="400"/>
          </a:spcBef>
          <a:defRPr kumimoji="1" sz="1800" dirty="0" smtClean="0">
            <a:solidFill>
              <a:schemeClr val="tx2"/>
            </a:solidFill>
            <a:latin typeface="メイリオ" panose="020B0604030504040204" pitchFamily="50" charset="-128"/>
            <a:ea typeface="メイリオ" panose="020B0604030504040204" pitchFamily="50" charset="-128"/>
            <a:cs typeface="メイリオ" panose="020B0604030504040204" pitchFamily="50" charset="-128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spcBef>
            <a:spcPts val="400"/>
          </a:spcBef>
          <a:defRPr kumimoji="1" sz="1800" dirty="0" smtClean="0">
            <a:solidFill>
              <a:schemeClr val="tx2"/>
            </a:solidFill>
            <a:latin typeface="+mn-ea"/>
            <a:ea typeface="+mn-ea"/>
            <a:cs typeface="メイリオ" panose="020B0604030504040204" pitchFamily="50" charset="-128"/>
          </a:defRPr>
        </a:defPPr>
      </a:lstStyle>
    </a:txDef>
  </a:objectDefaults>
  <a:extraClrSchemeLst>
    <a:extraClrScheme>
      <a:clrScheme name="新しいプレゼンテーショ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新しいプレゼンテーション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新しいプレゼンテーション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新しいプレゼンテーション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新しいプレゼンテーション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新しいプレゼンテーション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新しいプレゼンテーション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新しいプレゼンテーション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新しいプレゼンテーション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新しいプレゼンテーション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新しいプレゼンテーション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新しいプレゼンテーション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新しいプレゼンテーション 13">
        <a:dk1>
          <a:srgbClr val="444F58"/>
        </a:dk1>
        <a:lt1>
          <a:srgbClr val="FFFFFF"/>
        </a:lt1>
        <a:dk2>
          <a:srgbClr val="444F58"/>
        </a:dk2>
        <a:lt2>
          <a:srgbClr val="808080"/>
        </a:lt2>
        <a:accent1>
          <a:srgbClr val="BBE0E3"/>
        </a:accent1>
        <a:accent2>
          <a:srgbClr val="D90013"/>
        </a:accent2>
        <a:accent3>
          <a:srgbClr val="FFFFFF"/>
        </a:accent3>
        <a:accent4>
          <a:srgbClr val="39424A"/>
        </a:accent4>
        <a:accent5>
          <a:srgbClr val="DAEDEF"/>
        </a:accent5>
        <a:accent6>
          <a:srgbClr val="C40010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5471</TotalTime>
  <Words>1490</Words>
  <Application>Microsoft Office PowerPoint</Application>
  <PresentationFormat>On-screen Show (4:3)</PresentationFormat>
  <Paragraphs>312</Paragraphs>
  <Slides>19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 Unicode MS</vt:lpstr>
      <vt:lpstr>ＭＳ ゴシック</vt:lpstr>
      <vt:lpstr>ＭＳ Ｐゴシック</vt:lpstr>
      <vt:lpstr>Aharoni</vt:lpstr>
      <vt:lpstr>Arial</vt:lpstr>
      <vt:lpstr>Calibri</vt:lpstr>
      <vt:lpstr>メイリオ</vt:lpstr>
      <vt:lpstr>Meiryo UI</vt:lpstr>
      <vt:lpstr>新しいプレゼンテーション</vt:lpstr>
      <vt:lpstr>Worksheet</vt:lpstr>
      <vt:lpstr>Skill Test and Patrol Online</vt:lpstr>
      <vt:lpstr>Overall System</vt:lpstr>
      <vt:lpstr>Flowchart</vt:lpstr>
      <vt:lpstr>Material</vt:lpstr>
      <vt:lpstr>Employee Management</vt:lpstr>
      <vt:lpstr>Employee Management </vt:lpstr>
      <vt:lpstr>Plan Control</vt:lpstr>
      <vt:lpstr>Plan control</vt:lpstr>
      <vt:lpstr>Plan control - Flowchart</vt:lpstr>
      <vt:lpstr>Plan Control Code</vt:lpstr>
      <vt:lpstr>Test Online</vt:lpstr>
      <vt:lpstr>Test Online</vt:lpstr>
      <vt:lpstr>Example test display</vt:lpstr>
      <vt:lpstr>Patrol Online</vt:lpstr>
      <vt:lpstr>Patrol online</vt:lpstr>
      <vt:lpstr>Summary &amp; Display</vt:lpstr>
      <vt:lpstr>Summary Display</vt:lpstr>
      <vt:lpstr>Index</vt:lpstr>
      <vt:lpstr>PowerPoint Presentation</vt:lpstr>
    </vt:vector>
  </TitlesOfParts>
  <Company>Landor Associates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ROHM</dc:creator>
  <cp:lastModifiedBy>009314 (Wiwat Yabussadee)</cp:lastModifiedBy>
  <cp:revision>445</cp:revision>
  <cp:lastPrinted>2015-10-26T08:19:58Z</cp:lastPrinted>
  <dcterms:created xsi:type="dcterms:W3CDTF">2008-11-28T05:15:36Z</dcterms:created>
  <dcterms:modified xsi:type="dcterms:W3CDTF">2020-06-08T01:48:18Z</dcterms:modified>
</cp:coreProperties>
</file>

<file path=docProps/thumbnail.jpeg>
</file>